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19"/>
  </p:notesMasterIdLst>
  <p:sldIdLst>
    <p:sldId id="256" r:id="rId2"/>
    <p:sldId id="257" r:id="rId3"/>
    <p:sldId id="311" r:id="rId4"/>
    <p:sldId id="805" r:id="rId5"/>
    <p:sldId id="258" r:id="rId6"/>
    <p:sldId id="839" r:id="rId7"/>
    <p:sldId id="313" r:id="rId8"/>
    <p:sldId id="837" r:id="rId9"/>
    <p:sldId id="293" r:id="rId10"/>
    <p:sldId id="282" r:id="rId11"/>
    <p:sldId id="283" r:id="rId12"/>
    <p:sldId id="838" r:id="rId13"/>
    <p:sldId id="292" r:id="rId14"/>
    <p:sldId id="284" r:id="rId15"/>
    <p:sldId id="285" r:id="rId16"/>
    <p:sldId id="265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2AF810-3DC2-4023-9389-D3FFD5FDFB28}" v="39" dt="2024-08-02T19:27:54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4624" autoAdjust="0"/>
  </p:normalViewPr>
  <p:slideViewPr>
    <p:cSldViewPr snapToGrid="0">
      <p:cViewPr varScale="1">
        <p:scale>
          <a:sx n="65" d="100"/>
          <a:sy n="65" d="100"/>
        </p:scale>
        <p:origin x="-85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de Castro Loureiro" userId="af12ab6e-93af-4eb5-afb8-b8544847cfe6" providerId="ADAL" clId="{8A2AF810-3DC2-4023-9389-D3FFD5FDFB28}"/>
    <pc:docChg chg="undo redo custSel addSld modSld sldOrd">
      <pc:chgData name="Erica de Castro Loureiro" userId="af12ab6e-93af-4eb5-afb8-b8544847cfe6" providerId="ADAL" clId="{8A2AF810-3DC2-4023-9389-D3FFD5FDFB28}" dt="2024-08-02T19:28:20.582" v="781" actId="1076"/>
      <pc:docMkLst>
        <pc:docMk/>
      </pc:docMkLst>
      <pc:sldChg chg="addSp delSp modSp mod setBg addAnim delAnim">
        <pc:chgData name="Erica de Castro Loureiro" userId="af12ab6e-93af-4eb5-afb8-b8544847cfe6" providerId="ADAL" clId="{8A2AF810-3DC2-4023-9389-D3FFD5FDFB28}" dt="2024-08-02T19:28:20.582" v="781" actId="1076"/>
        <pc:sldMkLst>
          <pc:docMk/>
          <pc:sldMk cId="802495148" sldId="256"/>
        </pc:sldMkLst>
        <pc:spChg chg="add del mod">
          <ac:chgData name="Erica de Castro Loureiro" userId="af12ab6e-93af-4eb5-afb8-b8544847cfe6" providerId="ADAL" clId="{8A2AF810-3DC2-4023-9389-D3FFD5FDFB28}" dt="2024-07-31T18:13:56.067" v="104" actId="478"/>
          <ac:spMkLst>
            <pc:docMk/>
            <pc:sldMk cId="802495148" sldId="256"/>
            <ac:spMk id="2" creationId="{60A490BA-1FED-4363-8E37-E5A8479C1A55}"/>
          </ac:spMkLst>
        </pc:spChg>
        <pc:spChg chg="add mod">
          <ac:chgData name="Erica de Castro Loureiro" userId="af12ab6e-93af-4eb5-afb8-b8544847cfe6" providerId="ADAL" clId="{8A2AF810-3DC2-4023-9389-D3FFD5FDFB28}" dt="2024-08-02T19:25:14.165" v="771" actId="1076"/>
          <ac:spMkLst>
            <pc:docMk/>
            <pc:sldMk cId="802495148" sldId="256"/>
            <ac:spMk id="2" creationId="{60A71091-B4BC-9C2E-A393-D7DF92B321E4}"/>
          </ac:spMkLst>
        </pc:spChg>
        <pc:spChg chg="del mod">
          <ac:chgData name="Erica de Castro Loureiro" userId="af12ab6e-93af-4eb5-afb8-b8544847cfe6" providerId="ADAL" clId="{8A2AF810-3DC2-4023-9389-D3FFD5FDFB28}" dt="2024-07-31T18:11:17.416" v="78" actId="478"/>
          <ac:spMkLst>
            <pc:docMk/>
            <pc:sldMk cId="802495148" sldId="256"/>
            <ac:spMk id="9" creationId="{543A3AA8-75F1-485C-93E6-A8351D3C991B}"/>
          </ac:spMkLst>
        </pc:spChg>
        <pc:spChg chg="mod ord">
          <ac:chgData name="Erica de Castro Loureiro" userId="af12ab6e-93af-4eb5-afb8-b8544847cfe6" providerId="ADAL" clId="{8A2AF810-3DC2-4023-9389-D3FFD5FDFB28}" dt="2024-08-02T19:28:17.990" v="780" actId="1076"/>
          <ac:spMkLst>
            <pc:docMk/>
            <pc:sldMk cId="802495148" sldId="256"/>
            <ac:spMk id="10" creationId="{ECA483BE-6BF9-4A4A-83A1-8769888394BB}"/>
          </ac:spMkLst>
        </pc:spChg>
        <pc:spChg chg="add del mod">
          <ac:chgData name="Erica de Castro Loureiro" userId="af12ab6e-93af-4eb5-afb8-b8544847cfe6" providerId="ADAL" clId="{8A2AF810-3DC2-4023-9389-D3FFD5FDFB28}" dt="2024-07-31T18:52:19.982" v="342" actId="478"/>
          <ac:spMkLst>
            <pc:docMk/>
            <pc:sldMk cId="802495148" sldId="256"/>
            <ac:spMk id="11" creationId="{CF35FAA5-5346-60D0-056A-C8190CF13AE0}"/>
          </ac:spMkLst>
        </pc:spChg>
        <pc:spChg chg="del mod ord">
          <ac:chgData name="Erica de Castro Loureiro" userId="af12ab6e-93af-4eb5-afb8-b8544847cfe6" providerId="ADAL" clId="{8A2AF810-3DC2-4023-9389-D3FFD5FDFB28}" dt="2024-07-31T18:52:17.228" v="341" actId="478"/>
          <ac:spMkLst>
            <pc:docMk/>
            <pc:sldMk cId="802495148" sldId="256"/>
            <ac:spMk id="12" creationId="{6B981B73-E3E5-4787-892D-6D8FC90BC650}"/>
          </ac:spMkLst>
        </pc:spChg>
        <pc:spChg chg="add del">
          <ac:chgData name="Erica de Castro Loureiro" userId="af12ab6e-93af-4eb5-afb8-b8544847cfe6" providerId="ADAL" clId="{8A2AF810-3DC2-4023-9389-D3FFD5FDFB28}" dt="2024-07-31T18:16:55.663" v="141" actId="26606"/>
          <ac:spMkLst>
            <pc:docMk/>
            <pc:sldMk cId="802495148" sldId="256"/>
            <ac:spMk id="14" creationId="{36D16D1E-4205-49F5-BD2A-DA769947C104}"/>
          </ac:spMkLst>
        </pc:spChg>
        <pc:spChg chg="add del">
          <ac:chgData name="Erica de Castro Loureiro" userId="af12ab6e-93af-4eb5-afb8-b8544847cfe6" providerId="ADAL" clId="{8A2AF810-3DC2-4023-9389-D3FFD5FDFB28}" dt="2024-07-31T18:16:55.663" v="141" actId="26606"/>
          <ac:spMkLst>
            <pc:docMk/>
            <pc:sldMk cId="802495148" sldId="256"/>
            <ac:spMk id="15" creationId="{012FD100-C039-4E03-B5E4-2EDFA7290AA6}"/>
          </ac:spMkLst>
        </pc:spChg>
        <pc:spChg chg="add del">
          <ac:chgData name="Erica de Castro Loureiro" userId="af12ab6e-93af-4eb5-afb8-b8544847cfe6" providerId="ADAL" clId="{8A2AF810-3DC2-4023-9389-D3FFD5FDFB28}" dt="2024-07-31T18:16:04.915" v="131" actId="26606"/>
          <ac:spMkLst>
            <pc:docMk/>
            <pc:sldMk cId="802495148" sldId="256"/>
            <ac:spMk id="17" creationId="{36D16D1E-4205-49F5-BD2A-DA769947C104}"/>
          </ac:spMkLst>
        </pc:spChg>
        <pc:spChg chg="add del">
          <ac:chgData name="Erica de Castro Loureiro" userId="af12ab6e-93af-4eb5-afb8-b8544847cfe6" providerId="ADAL" clId="{8A2AF810-3DC2-4023-9389-D3FFD5FDFB28}" dt="2024-07-31T18:16:55.663" v="141" actId="26606"/>
          <ac:spMkLst>
            <pc:docMk/>
            <pc:sldMk cId="802495148" sldId="256"/>
            <ac:spMk id="18" creationId="{63E00694-E403-4987-8634-15F6D8E4C38C}"/>
          </ac:spMkLst>
        </pc:spChg>
        <pc:spChg chg="add del">
          <ac:chgData name="Erica de Castro Loureiro" userId="af12ab6e-93af-4eb5-afb8-b8544847cfe6" providerId="ADAL" clId="{8A2AF810-3DC2-4023-9389-D3FFD5FDFB28}" dt="2024-07-31T18:16:04.915" v="131" actId="26606"/>
          <ac:spMkLst>
            <pc:docMk/>
            <pc:sldMk cId="802495148" sldId="256"/>
            <ac:spMk id="19" creationId="{012FD100-C039-4E03-B5E4-2EDFA7290AA6}"/>
          </ac:spMkLst>
        </pc:spChg>
        <pc:spChg chg="add del">
          <ac:chgData name="Erica de Castro Loureiro" userId="af12ab6e-93af-4eb5-afb8-b8544847cfe6" providerId="ADAL" clId="{8A2AF810-3DC2-4023-9389-D3FFD5FDFB28}" dt="2024-07-31T18:17:00.722" v="143" actId="26606"/>
          <ac:spMkLst>
            <pc:docMk/>
            <pc:sldMk cId="802495148" sldId="256"/>
            <ac:spMk id="20" creationId="{36D16D1E-4205-49F5-BD2A-DA769947C104}"/>
          </ac:spMkLst>
        </pc:spChg>
        <pc:spChg chg="add del">
          <ac:chgData name="Erica de Castro Loureiro" userId="af12ab6e-93af-4eb5-afb8-b8544847cfe6" providerId="ADAL" clId="{8A2AF810-3DC2-4023-9389-D3FFD5FDFB28}" dt="2024-07-31T18:17:00.722" v="143" actId="26606"/>
          <ac:spMkLst>
            <pc:docMk/>
            <pc:sldMk cId="802495148" sldId="256"/>
            <ac:spMk id="22" creationId="{012FD100-C039-4E03-B5E4-2EDFA7290AA6}"/>
          </ac:spMkLst>
        </pc:spChg>
        <pc:spChg chg="add del">
          <ac:chgData name="Erica de Castro Loureiro" userId="af12ab6e-93af-4eb5-afb8-b8544847cfe6" providerId="ADAL" clId="{8A2AF810-3DC2-4023-9389-D3FFD5FDFB28}" dt="2024-07-31T18:16:04.915" v="131" actId="26606"/>
          <ac:spMkLst>
            <pc:docMk/>
            <pc:sldMk cId="802495148" sldId="256"/>
            <ac:spMk id="23" creationId="{FB5993E2-C02B-4335-ABA5-D8EC465551E3}"/>
          </ac:spMkLst>
        </pc:spChg>
        <pc:spChg chg="add del">
          <ac:chgData name="Erica de Castro Loureiro" userId="af12ab6e-93af-4eb5-afb8-b8544847cfe6" providerId="ADAL" clId="{8A2AF810-3DC2-4023-9389-D3FFD5FDFB28}" dt="2024-07-31T18:16:04.915" v="131" actId="26606"/>
          <ac:spMkLst>
            <pc:docMk/>
            <pc:sldMk cId="802495148" sldId="256"/>
            <ac:spMk id="25" creationId="{C0B801A2-5622-4BE8-9AD2-C337A2CD0022}"/>
          </ac:spMkLst>
        </pc:spChg>
        <pc:spChg chg="add del">
          <ac:chgData name="Erica de Castro Loureiro" userId="af12ab6e-93af-4eb5-afb8-b8544847cfe6" providerId="ADAL" clId="{8A2AF810-3DC2-4023-9389-D3FFD5FDFB28}" dt="2024-07-31T18:17:00.722" v="143" actId="26606"/>
          <ac:spMkLst>
            <pc:docMk/>
            <pc:sldMk cId="802495148" sldId="256"/>
            <ac:spMk id="26" creationId="{F9E80720-23E6-4B89-B77E-04A7689F1BA8}"/>
          </ac:spMkLst>
        </pc:spChg>
        <pc:spChg chg="add del">
          <ac:chgData name="Erica de Castro Loureiro" userId="af12ab6e-93af-4eb5-afb8-b8544847cfe6" providerId="ADAL" clId="{8A2AF810-3DC2-4023-9389-D3FFD5FDFB28}" dt="2024-07-31T18:16:04.915" v="131" actId="26606"/>
          <ac:spMkLst>
            <pc:docMk/>
            <pc:sldMk cId="802495148" sldId="256"/>
            <ac:spMk id="27" creationId="{B7AF614F-5BC3-4086-99F5-B87C5847A071}"/>
          </ac:spMkLst>
        </pc:spChg>
        <pc:spChg chg="add del">
          <ac:chgData name="Erica de Castro Loureiro" userId="af12ab6e-93af-4eb5-afb8-b8544847cfe6" providerId="ADAL" clId="{8A2AF810-3DC2-4023-9389-D3FFD5FDFB28}" dt="2024-07-31T18:17:00.722" v="143" actId="26606"/>
          <ac:spMkLst>
            <pc:docMk/>
            <pc:sldMk cId="802495148" sldId="256"/>
            <ac:spMk id="28" creationId="{CD1D3CA1-3EB6-41F3-A419-8424B56BE63A}"/>
          </ac:spMkLst>
        </pc:spChg>
        <pc:spChg chg="add del">
          <ac:chgData name="Erica de Castro Loureiro" userId="af12ab6e-93af-4eb5-afb8-b8544847cfe6" providerId="ADAL" clId="{8A2AF810-3DC2-4023-9389-D3FFD5FDFB28}" dt="2024-07-31T18:17:00.722" v="143" actId="26606"/>
          <ac:spMkLst>
            <pc:docMk/>
            <pc:sldMk cId="802495148" sldId="256"/>
            <ac:spMk id="29" creationId="{4D87F7B2-AA36-4B58-BC2C-1BBA135E8B6B}"/>
          </ac:spMkLst>
        </pc:spChg>
        <pc:spChg chg="add del">
          <ac:chgData name="Erica de Castro Loureiro" userId="af12ab6e-93af-4eb5-afb8-b8544847cfe6" providerId="ADAL" clId="{8A2AF810-3DC2-4023-9389-D3FFD5FDFB28}" dt="2024-07-31T18:50:32.440" v="313" actId="26606"/>
          <ac:spMkLst>
            <pc:docMk/>
            <pc:sldMk cId="802495148" sldId="256"/>
            <ac:spMk id="30" creationId="{7BF430C5-696B-4D5D-8395-3B00EE0885F1}"/>
          </ac:spMkLst>
        </pc:spChg>
        <pc:spChg chg="add del">
          <ac:chgData name="Erica de Castro Loureiro" userId="af12ab6e-93af-4eb5-afb8-b8544847cfe6" providerId="ADAL" clId="{8A2AF810-3DC2-4023-9389-D3FFD5FDFB28}" dt="2024-07-31T18:50:32.440" v="313" actId="26606"/>
          <ac:spMkLst>
            <pc:docMk/>
            <pc:sldMk cId="802495148" sldId="256"/>
            <ac:spMk id="31" creationId="{FD6B0158-8F9A-4358-AEE1-DBD52E38488D}"/>
          </ac:spMkLst>
        </pc:spChg>
        <pc:spChg chg="add del">
          <ac:chgData name="Erica de Castro Loureiro" userId="af12ab6e-93af-4eb5-afb8-b8544847cfe6" providerId="ADAL" clId="{8A2AF810-3DC2-4023-9389-D3FFD5FDFB28}" dt="2024-07-31T18:50:32.440" v="313" actId="26606"/>
          <ac:spMkLst>
            <pc:docMk/>
            <pc:sldMk cId="802495148" sldId="256"/>
            <ac:spMk id="33" creationId="{1A4C8845-B1BE-4B76-A239-CBD6B132319B}"/>
          </ac:spMkLst>
        </pc:spChg>
        <pc:spChg chg="add del">
          <ac:chgData name="Erica de Castro Loureiro" userId="af12ab6e-93af-4eb5-afb8-b8544847cfe6" providerId="ADAL" clId="{8A2AF810-3DC2-4023-9389-D3FFD5FDFB28}" dt="2024-07-31T18:50:32.440" v="313" actId="26606"/>
          <ac:spMkLst>
            <pc:docMk/>
            <pc:sldMk cId="802495148" sldId="256"/>
            <ac:spMk id="34" creationId="{0D5D94AB-4089-402C-B723-D616B1C62962}"/>
          </ac:spMkLst>
        </pc:spChg>
        <pc:spChg chg="add del">
          <ac:chgData name="Erica de Castro Loureiro" userId="af12ab6e-93af-4eb5-afb8-b8544847cfe6" providerId="ADAL" clId="{8A2AF810-3DC2-4023-9389-D3FFD5FDFB28}" dt="2024-07-31T18:50:32.440" v="313" actId="26606"/>
          <ac:spMkLst>
            <pc:docMk/>
            <pc:sldMk cId="802495148" sldId="256"/>
            <ac:spMk id="35" creationId="{3FE7E702-3C94-439A-966D-E7CE58120B29}"/>
          </ac:spMkLst>
        </pc:spChg>
        <pc:spChg chg="add del">
          <ac:chgData name="Erica de Castro Loureiro" userId="af12ab6e-93af-4eb5-afb8-b8544847cfe6" providerId="ADAL" clId="{8A2AF810-3DC2-4023-9389-D3FFD5FDFB28}" dt="2024-07-31T18:50:32.440" v="313" actId="26606"/>
          <ac:spMkLst>
            <pc:docMk/>
            <pc:sldMk cId="802495148" sldId="256"/>
            <ac:spMk id="36" creationId="{854A86F0-2176-4529-9D8D-333483965A4D}"/>
          </ac:spMkLst>
        </pc:spChg>
        <pc:spChg chg="add del">
          <ac:chgData name="Erica de Castro Loureiro" userId="af12ab6e-93af-4eb5-afb8-b8544847cfe6" providerId="ADAL" clId="{8A2AF810-3DC2-4023-9389-D3FFD5FDFB28}" dt="2024-07-31T18:50:36.003" v="315" actId="26606"/>
          <ac:spMkLst>
            <pc:docMk/>
            <pc:sldMk cId="802495148" sldId="256"/>
            <ac:spMk id="39" creationId="{995EB605-6370-4FCA-9297-CC48BCDB4BA6}"/>
          </ac:spMkLst>
        </pc:spChg>
        <pc:spChg chg="add del">
          <ac:chgData name="Erica de Castro Loureiro" userId="af12ab6e-93af-4eb5-afb8-b8544847cfe6" providerId="ADAL" clId="{8A2AF810-3DC2-4023-9389-D3FFD5FDFB28}" dt="2024-07-31T18:50:39.629" v="317" actId="26606"/>
          <ac:spMkLst>
            <pc:docMk/>
            <pc:sldMk cId="802495148" sldId="256"/>
            <ac:spMk id="43" creationId="{56EEAC98-9BD7-4EC4-BDDE-DBB90BAE3D0F}"/>
          </ac:spMkLst>
        </pc:spChg>
        <pc:spChg chg="add del">
          <ac:chgData name="Erica de Castro Loureiro" userId="af12ab6e-93af-4eb5-afb8-b8544847cfe6" providerId="ADAL" clId="{8A2AF810-3DC2-4023-9389-D3FFD5FDFB28}" dt="2024-07-31T18:50:39.629" v="317" actId="26606"/>
          <ac:spMkLst>
            <pc:docMk/>
            <pc:sldMk cId="802495148" sldId="256"/>
            <ac:spMk id="45" creationId="{ED272B11-FA1D-45C0-8102-3F34C0ABC692}"/>
          </ac:spMkLst>
        </pc:spChg>
        <pc:spChg chg="add del">
          <ac:chgData name="Erica de Castro Loureiro" userId="af12ab6e-93af-4eb5-afb8-b8544847cfe6" providerId="ADAL" clId="{8A2AF810-3DC2-4023-9389-D3FFD5FDFB28}" dt="2024-07-31T18:50:41.449" v="320" actId="26606"/>
          <ac:spMkLst>
            <pc:docMk/>
            <pc:sldMk cId="802495148" sldId="256"/>
            <ac:spMk id="48" creationId="{826A290B-E6CC-4F03-8CAD-662C5DA78B6C}"/>
          </ac:spMkLst>
        </pc:spChg>
        <pc:spChg chg="add del">
          <ac:chgData name="Erica de Castro Loureiro" userId="af12ab6e-93af-4eb5-afb8-b8544847cfe6" providerId="ADAL" clId="{8A2AF810-3DC2-4023-9389-D3FFD5FDFB28}" dt="2024-07-31T18:50:45.995" v="322" actId="26606"/>
          <ac:spMkLst>
            <pc:docMk/>
            <pc:sldMk cId="802495148" sldId="256"/>
            <ac:spMk id="52" creationId="{28886183-B877-47FD-987B-40E0C83601D9}"/>
          </ac:spMkLst>
        </pc:spChg>
        <pc:spChg chg="add del">
          <ac:chgData name="Erica de Castro Loureiro" userId="af12ab6e-93af-4eb5-afb8-b8544847cfe6" providerId="ADAL" clId="{8A2AF810-3DC2-4023-9389-D3FFD5FDFB28}" dt="2024-07-31T18:50:47.621" v="324" actId="26606"/>
          <ac:spMkLst>
            <pc:docMk/>
            <pc:sldMk cId="802495148" sldId="256"/>
            <ac:spMk id="56" creationId="{3F37A7AF-C314-40C0-BC92-04DD02B63335}"/>
          </ac:spMkLst>
        </pc:spChg>
        <pc:spChg chg="add del">
          <ac:chgData name="Erica de Castro Loureiro" userId="af12ab6e-93af-4eb5-afb8-b8544847cfe6" providerId="ADAL" clId="{8A2AF810-3DC2-4023-9389-D3FFD5FDFB28}" dt="2024-07-31T18:50:47.621" v="324" actId="26606"/>
          <ac:spMkLst>
            <pc:docMk/>
            <pc:sldMk cId="802495148" sldId="256"/>
            <ac:spMk id="59" creationId="{21C820E5-649A-474D-BB2B-A69DE8632329}"/>
          </ac:spMkLst>
        </pc:spChg>
        <pc:spChg chg="add del">
          <ac:chgData name="Erica de Castro Loureiro" userId="af12ab6e-93af-4eb5-afb8-b8544847cfe6" providerId="ADAL" clId="{8A2AF810-3DC2-4023-9389-D3FFD5FDFB28}" dt="2024-08-02T19:23:36.831" v="666" actId="26606"/>
          <ac:spMkLst>
            <pc:docMk/>
            <pc:sldMk cId="802495148" sldId="256"/>
            <ac:spMk id="61" creationId="{995EB605-6370-4FCA-9297-CC48BCDB4BA6}"/>
          </ac:spMkLst>
        </pc:spChg>
        <pc:spChg chg="add del">
          <ac:chgData name="Erica de Castro Loureiro" userId="af12ab6e-93af-4eb5-afb8-b8544847cfe6" providerId="ADAL" clId="{8A2AF810-3DC2-4023-9389-D3FFD5FDFB28}" dt="2024-08-02T19:23:36.831" v="666" actId="26606"/>
          <ac:spMkLst>
            <pc:docMk/>
            <pc:sldMk cId="802495148" sldId="256"/>
            <ac:spMk id="65" creationId="{AF62B516-D2FA-47E9-B458-A0CD4EE23B02}"/>
          </ac:spMkLst>
        </pc:spChg>
        <pc:spChg chg="add del">
          <ac:chgData name="Erica de Castro Loureiro" userId="af12ab6e-93af-4eb5-afb8-b8544847cfe6" providerId="ADAL" clId="{8A2AF810-3DC2-4023-9389-D3FFD5FDFB28}" dt="2024-08-02T19:23:36.831" v="666" actId="26606"/>
          <ac:spMkLst>
            <pc:docMk/>
            <pc:sldMk cId="802495148" sldId="256"/>
            <ac:spMk id="67" creationId="{A1363637-005E-4DC4-B234-6CDC433A3A8F}"/>
          </ac:spMkLst>
        </pc:spChg>
        <pc:spChg chg="add del">
          <ac:chgData name="Erica de Castro Loureiro" userId="af12ab6e-93af-4eb5-afb8-b8544847cfe6" providerId="ADAL" clId="{8A2AF810-3DC2-4023-9389-D3FFD5FDFB28}" dt="2024-07-31T19:15:10.882" v="575" actId="26606"/>
          <ac:spMkLst>
            <pc:docMk/>
            <pc:sldMk cId="802495148" sldId="256"/>
            <ac:spMk id="68" creationId="{327A4AB1-52E4-492B-8CA3-E13F0ECC4E29}"/>
          </ac:spMkLst>
        </pc:spChg>
        <pc:spChg chg="add del">
          <ac:chgData name="Erica de Castro Loureiro" userId="af12ab6e-93af-4eb5-afb8-b8544847cfe6" providerId="ADAL" clId="{8A2AF810-3DC2-4023-9389-D3FFD5FDFB28}" dt="2024-07-31T19:15:10.882" v="575" actId="26606"/>
          <ac:spMkLst>
            <pc:docMk/>
            <pc:sldMk cId="802495148" sldId="256"/>
            <ac:spMk id="74" creationId="{2CE4E4C2-5CA1-40F4-B24D-888C9F478924}"/>
          </ac:spMkLst>
        </pc:spChg>
        <pc:spChg chg="add del">
          <ac:chgData name="Erica de Castro Loureiro" userId="af12ab6e-93af-4eb5-afb8-b8544847cfe6" providerId="ADAL" clId="{8A2AF810-3DC2-4023-9389-D3FFD5FDFB28}" dt="2024-07-31T19:15:12.725" v="577" actId="26606"/>
          <ac:spMkLst>
            <pc:docMk/>
            <pc:sldMk cId="802495148" sldId="256"/>
            <ac:spMk id="76" creationId="{C3196C90-DE32-4326-A915-B0164DF24134}"/>
          </ac:spMkLst>
        </pc:spChg>
        <pc:spChg chg="add del">
          <ac:chgData name="Erica de Castro Loureiro" userId="af12ab6e-93af-4eb5-afb8-b8544847cfe6" providerId="ADAL" clId="{8A2AF810-3DC2-4023-9389-D3FFD5FDFB28}" dt="2024-07-31T19:15:12.725" v="577" actId="26606"/>
          <ac:spMkLst>
            <pc:docMk/>
            <pc:sldMk cId="802495148" sldId="256"/>
            <ac:spMk id="78" creationId="{D2951479-C818-4458-A4B2-581EA0529692}"/>
          </ac:spMkLst>
        </pc:spChg>
        <pc:picChg chg="del">
          <ac:chgData name="Erica de Castro Loureiro" userId="af12ab6e-93af-4eb5-afb8-b8544847cfe6" providerId="ADAL" clId="{8A2AF810-3DC2-4023-9389-D3FFD5FDFB28}" dt="2024-07-31T18:07:16.429" v="30" actId="478"/>
          <ac:picMkLst>
            <pc:docMk/>
            <pc:sldMk cId="802495148" sldId="256"/>
            <ac:picMk id="4" creationId="{CC378B5B-48B6-4809-93AD-8F1F56C7D1F7}"/>
          </ac:picMkLst>
        </pc:picChg>
        <pc:picChg chg="add mod">
          <ac:chgData name="Erica de Castro Loureiro" userId="af12ab6e-93af-4eb5-afb8-b8544847cfe6" providerId="ADAL" clId="{8A2AF810-3DC2-4023-9389-D3FFD5FDFB28}" dt="2024-08-02T19:28:20.582" v="781" actId="1076"/>
          <ac:picMkLst>
            <pc:docMk/>
            <pc:sldMk cId="802495148" sldId="256"/>
            <ac:picMk id="4" creationId="{EA2BC4EE-4723-633D-AD4F-AC9D3EE5A831}"/>
          </ac:picMkLst>
        </pc:picChg>
        <pc:picChg chg="add del mod ord">
          <ac:chgData name="Erica de Castro Loureiro" userId="af12ab6e-93af-4eb5-afb8-b8544847cfe6" providerId="ADAL" clId="{8A2AF810-3DC2-4023-9389-D3FFD5FDFB28}" dt="2024-08-02T19:27:39.529" v="772" actId="478"/>
          <ac:picMkLst>
            <pc:docMk/>
            <pc:sldMk cId="802495148" sldId="256"/>
            <ac:picMk id="5" creationId="{C5E11234-8DE7-8D74-1F0F-477074579B4C}"/>
          </ac:picMkLst>
        </pc:picChg>
        <pc:picChg chg="add del mod ord">
          <ac:chgData name="Erica de Castro Loureiro" userId="af12ab6e-93af-4eb5-afb8-b8544847cfe6" providerId="ADAL" clId="{8A2AF810-3DC2-4023-9389-D3FFD5FDFB28}" dt="2024-07-31T19:24:40.396" v="659" actId="478"/>
          <ac:picMkLst>
            <pc:docMk/>
            <pc:sldMk cId="802495148" sldId="256"/>
            <ac:picMk id="6" creationId="{38250C59-1FF9-4097-A16B-1FB3980168FE}"/>
          </ac:picMkLst>
        </pc:picChg>
        <pc:picChg chg="del">
          <ac:chgData name="Erica de Castro Loureiro" userId="af12ab6e-93af-4eb5-afb8-b8544847cfe6" providerId="ADAL" clId="{8A2AF810-3DC2-4023-9389-D3FFD5FDFB28}" dt="2024-07-31T14:54:56.758" v="17" actId="478"/>
          <ac:picMkLst>
            <pc:docMk/>
            <pc:sldMk cId="802495148" sldId="256"/>
            <ac:picMk id="8" creationId="{C0C9DB0F-6ADC-4EA5-8A24-ED61B613AEC3}"/>
          </ac:picMkLst>
        </pc:picChg>
        <pc:picChg chg="add del">
          <ac:chgData name="Erica de Castro Loureiro" userId="af12ab6e-93af-4eb5-afb8-b8544847cfe6" providerId="ADAL" clId="{8A2AF810-3DC2-4023-9389-D3FFD5FDFB28}" dt="2024-07-31T18:50:32.440" v="313" actId="26606"/>
          <ac:picMkLst>
            <pc:docMk/>
            <pc:sldMk cId="802495148" sldId="256"/>
            <ac:picMk id="32" creationId="{91DB8828-6417-4C35-8E1F-3F8D9D3B2911}"/>
          </ac:picMkLst>
        </pc:picChg>
        <pc:picChg chg="add del mod">
          <ac:chgData name="Erica de Castro Loureiro" userId="af12ab6e-93af-4eb5-afb8-b8544847cfe6" providerId="ADAL" clId="{8A2AF810-3DC2-4023-9389-D3FFD5FDFB28}" dt="2024-07-31T19:13:49.247" v="555" actId="21"/>
          <ac:picMkLst>
            <pc:docMk/>
            <pc:sldMk cId="802495148" sldId="256"/>
            <ac:picMk id="38" creationId="{EDABD943-2022-236E-5196-ED9D004B8BF2}"/>
          </ac:picMkLst>
        </pc:picChg>
        <pc:picChg chg="add del">
          <ac:chgData name="Erica de Castro Loureiro" userId="af12ab6e-93af-4eb5-afb8-b8544847cfe6" providerId="ADAL" clId="{8A2AF810-3DC2-4023-9389-D3FFD5FDFB28}" dt="2024-07-31T18:50:36.003" v="315" actId="26606"/>
          <ac:picMkLst>
            <pc:docMk/>
            <pc:sldMk cId="802495148" sldId="256"/>
            <ac:picMk id="40" creationId="{1E15500A-B0FC-4BBC-9B3A-DB04A3186374}"/>
          </ac:picMkLst>
        </pc:picChg>
        <pc:picChg chg="add del">
          <ac:chgData name="Erica de Castro Loureiro" userId="af12ab6e-93af-4eb5-afb8-b8544847cfe6" providerId="ADAL" clId="{8A2AF810-3DC2-4023-9389-D3FFD5FDFB28}" dt="2024-07-31T18:50:39.629" v="317" actId="26606"/>
          <ac:picMkLst>
            <pc:docMk/>
            <pc:sldMk cId="802495148" sldId="256"/>
            <ac:picMk id="44" creationId="{FA94D335-5D55-41E0-8174-B39FAB51B079}"/>
          </ac:picMkLst>
        </pc:picChg>
        <pc:picChg chg="add mod">
          <ac:chgData name="Erica de Castro Loureiro" userId="af12ab6e-93af-4eb5-afb8-b8544847cfe6" providerId="ADAL" clId="{8A2AF810-3DC2-4023-9389-D3FFD5FDFB28}" dt="2024-08-02T19:23:36.831" v="666" actId="26606"/>
          <ac:picMkLst>
            <pc:docMk/>
            <pc:sldMk cId="802495148" sldId="256"/>
            <ac:picMk id="47" creationId="{733BCACA-A926-A36D-2EE2-435D83D916C1}"/>
          </ac:picMkLst>
        </pc:picChg>
        <pc:picChg chg="add del">
          <ac:chgData name="Erica de Castro Loureiro" userId="af12ab6e-93af-4eb5-afb8-b8544847cfe6" providerId="ADAL" clId="{8A2AF810-3DC2-4023-9389-D3FFD5FDFB28}" dt="2024-07-31T18:50:41.449" v="320" actId="26606"/>
          <ac:picMkLst>
            <pc:docMk/>
            <pc:sldMk cId="802495148" sldId="256"/>
            <ac:picMk id="49" creationId="{C8667EC5-C562-46F0-9CA6-4345DF154C60}"/>
          </ac:picMkLst>
        </pc:picChg>
        <pc:picChg chg="add del mod">
          <ac:chgData name="Erica de Castro Loureiro" userId="af12ab6e-93af-4eb5-afb8-b8544847cfe6" providerId="ADAL" clId="{8A2AF810-3DC2-4023-9389-D3FFD5FDFB28}" dt="2024-07-31T19:15:28.167" v="580" actId="478"/>
          <ac:picMkLst>
            <pc:docMk/>
            <pc:sldMk cId="802495148" sldId="256"/>
            <ac:picMk id="51" creationId="{8F8E9DE1-059C-443F-FB44-E906469DDD40}"/>
          </ac:picMkLst>
        </pc:picChg>
        <pc:picChg chg="add del">
          <ac:chgData name="Erica de Castro Loureiro" userId="af12ab6e-93af-4eb5-afb8-b8544847cfe6" providerId="ADAL" clId="{8A2AF810-3DC2-4023-9389-D3FFD5FDFB28}" dt="2024-07-31T18:50:45.995" v="322" actId="26606"/>
          <ac:picMkLst>
            <pc:docMk/>
            <pc:sldMk cId="802495148" sldId="256"/>
            <ac:picMk id="53" creationId="{F4BA4FB2-68EE-45F5-B50D-654C14C99900}"/>
          </ac:picMkLst>
        </pc:picChg>
        <pc:picChg chg="add del">
          <ac:chgData name="Erica de Castro Loureiro" userId="af12ab6e-93af-4eb5-afb8-b8544847cfe6" providerId="ADAL" clId="{8A2AF810-3DC2-4023-9389-D3FFD5FDFB28}" dt="2024-07-31T18:50:47.621" v="324" actId="26606"/>
          <ac:picMkLst>
            <pc:docMk/>
            <pc:sldMk cId="802495148" sldId="256"/>
            <ac:picMk id="57" creationId="{A184518B-9D68-42CF-A53A-CBE10B3F469C}"/>
          </ac:picMkLst>
        </pc:picChg>
        <pc:picChg chg="add mod">
          <ac:chgData name="Erica de Castro Loureiro" userId="af12ab6e-93af-4eb5-afb8-b8544847cfe6" providerId="ADAL" clId="{8A2AF810-3DC2-4023-9389-D3FFD5FDFB28}" dt="2024-07-31T19:25:03.273" v="664" actId="1076"/>
          <ac:picMkLst>
            <pc:docMk/>
            <pc:sldMk cId="802495148" sldId="256"/>
            <ac:picMk id="60" creationId="{1F42FA6A-622F-8A8F-7342-AC9D56C8493E}"/>
          </ac:picMkLst>
        </pc:picChg>
        <pc:picChg chg="add del">
          <ac:chgData name="Erica de Castro Loureiro" userId="af12ab6e-93af-4eb5-afb8-b8544847cfe6" providerId="ADAL" clId="{8A2AF810-3DC2-4023-9389-D3FFD5FDFB28}" dt="2024-08-02T19:23:36.831" v="666" actId="26606"/>
          <ac:picMkLst>
            <pc:docMk/>
            <pc:sldMk cId="802495148" sldId="256"/>
            <ac:picMk id="62" creationId="{1E15500A-B0FC-4BBC-9B3A-DB04A3186374}"/>
          </ac:picMkLst>
        </pc:picChg>
        <pc:picChg chg="add del">
          <ac:chgData name="Erica de Castro Loureiro" userId="af12ab6e-93af-4eb5-afb8-b8544847cfe6" providerId="ADAL" clId="{8A2AF810-3DC2-4023-9389-D3FFD5FDFB28}" dt="2024-08-02T19:23:36.831" v="666" actId="26606"/>
          <ac:picMkLst>
            <pc:docMk/>
            <pc:sldMk cId="802495148" sldId="256"/>
            <ac:picMk id="66" creationId="{17C5D03C-7744-495F-8582-92EC227D04E6}"/>
          </ac:picMkLst>
        </pc:picChg>
        <pc:picChg chg="add del">
          <ac:chgData name="Erica de Castro Loureiro" userId="af12ab6e-93af-4eb5-afb8-b8544847cfe6" providerId="ADAL" clId="{8A2AF810-3DC2-4023-9389-D3FFD5FDFB28}" dt="2024-07-31T19:15:10.882" v="575" actId="26606"/>
          <ac:picMkLst>
            <pc:docMk/>
            <pc:sldMk cId="802495148" sldId="256"/>
            <ac:picMk id="70" creationId="{43ABF8F9-D9B2-4C8C-93C7-6E36F41790B0}"/>
          </ac:picMkLst>
        </pc:picChg>
        <pc:picChg chg="add del">
          <ac:chgData name="Erica de Castro Loureiro" userId="af12ab6e-93af-4eb5-afb8-b8544847cfe6" providerId="ADAL" clId="{8A2AF810-3DC2-4023-9389-D3FFD5FDFB28}" dt="2024-07-31T19:15:12.725" v="577" actId="26606"/>
          <ac:picMkLst>
            <pc:docMk/>
            <pc:sldMk cId="802495148" sldId="256"/>
            <ac:picMk id="77" creationId="{55F8D8E7-04FE-4D81-A9CA-6837F6366528}"/>
          </ac:picMkLst>
        </pc:picChg>
        <pc:cxnChg chg="add del">
          <ac:chgData name="Erica de Castro Loureiro" userId="af12ab6e-93af-4eb5-afb8-b8544847cfe6" providerId="ADAL" clId="{8A2AF810-3DC2-4023-9389-D3FFD5FDFB28}" dt="2024-07-31T18:16:55.663" v="141" actId="26606"/>
          <ac:cxnSpMkLst>
            <pc:docMk/>
            <pc:sldMk cId="802495148" sldId="256"/>
            <ac:cxnSpMk id="16" creationId="{4418FCD2-8448-4A81-8EB4-72250F7827B4}"/>
          </ac:cxnSpMkLst>
        </pc:cxnChg>
        <pc:cxnChg chg="add del">
          <ac:chgData name="Erica de Castro Loureiro" userId="af12ab6e-93af-4eb5-afb8-b8544847cfe6" providerId="ADAL" clId="{8A2AF810-3DC2-4023-9389-D3FFD5FDFB28}" dt="2024-07-31T18:16:04.915" v="131" actId="26606"/>
          <ac:cxnSpMkLst>
            <pc:docMk/>
            <pc:sldMk cId="802495148" sldId="256"/>
            <ac:cxnSpMk id="21" creationId="{4418FCD2-8448-4A81-8EB4-72250F7827B4}"/>
          </ac:cxnSpMkLst>
        </pc:cxnChg>
        <pc:cxnChg chg="add del">
          <ac:chgData name="Erica de Castro Loureiro" userId="af12ab6e-93af-4eb5-afb8-b8544847cfe6" providerId="ADAL" clId="{8A2AF810-3DC2-4023-9389-D3FFD5FDFB28}" dt="2024-07-31T18:17:00.722" v="143" actId="26606"/>
          <ac:cxnSpMkLst>
            <pc:docMk/>
            <pc:sldMk cId="802495148" sldId="256"/>
            <ac:cxnSpMk id="24" creationId="{4418FCD2-8448-4A81-8EB4-72250F7827B4}"/>
          </ac:cxnSpMkLst>
        </pc:cxnChg>
        <pc:cxnChg chg="add del">
          <ac:chgData name="Erica de Castro Loureiro" userId="af12ab6e-93af-4eb5-afb8-b8544847cfe6" providerId="ADAL" clId="{8A2AF810-3DC2-4023-9389-D3FFD5FDFB28}" dt="2024-07-31T18:50:32.440" v="313" actId="26606"/>
          <ac:cxnSpMkLst>
            <pc:docMk/>
            <pc:sldMk cId="802495148" sldId="256"/>
            <ac:cxnSpMk id="37" creationId="{E90BBC8B-E5D9-487C-B692-EA552472DD7F}"/>
          </ac:cxnSpMkLst>
        </pc:cxnChg>
        <pc:cxnChg chg="add del">
          <ac:chgData name="Erica de Castro Loureiro" userId="af12ab6e-93af-4eb5-afb8-b8544847cfe6" providerId="ADAL" clId="{8A2AF810-3DC2-4023-9389-D3FFD5FDFB28}" dt="2024-07-31T18:50:36.003" v="315" actId="26606"/>
          <ac:cxnSpMkLst>
            <pc:docMk/>
            <pc:sldMk cId="802495148" sldId="256"/>
            <ac:cxnSpMk id="41" creationId="{4FA9F75F-C2FC-4A93-AF4C-C7E2E197AD2E}"/>
          </ac:cxnSpMkLst>
        </pc:cxnChg>
        <pc:cxnChg chg="add del">
          <ac:chgData name="Erica de Castro Loureiro" userId="af12ab6e-93af-4eb5-afb8-b8544847cfe6" providerId="ADAL" clId="{8A2AF810-3DC2-4023-9389-D3FFD5FDFB28}" dt="2024-07-31T18:50:39.629" v="317" actId="26606"/>
          <ac:cxnSpMkLst>
            <pc:docMk/>
            <pc:sldMk cId="802495148" sldId="256"/>
            <ac:cxnSpMk id="46" creationId="{885D8848-F343-4E38-B951-F49414B19225}"/>
          </ac:cxnSpMkLst>
        </pc:cxnChg>
        <pc:cxnChg chg="add del">
          <ac:chgData name="Erica de Castro Loureiro" userId="af12ab6e-93af-4eb5-afb8-b8544847cfe6" providerId="ADAL" clId="{8A2AF810-3DC2-4023-9389-D3FFD5FDFB28}" dt="2024-07-31T18:50:41.449" v="320" actId="26606"/>
          <ac:cxnSpMkLst>
            <pc:docMk/>
            <pc:sldMk cId="802495148" sldId="256"/>
            <ac:cxnSpMk id="50" creationId="{8B777F27-B507-46D7-91CC-35F3EE89FC90}"/>
          </ac:cxnSpMkLst>
        </pc:cxnChg>
        <pc:cxnChg chg="add del">
          <ac:chgData name="Erica de Castro Loureiro" userId="af12ab6e-93af-4eb5-afb8-b8544847cfe6" providerId="ADAL" clId="{8A2AF810-3DC2-4023-9389-D3FFD5FDFB28}" dt="2024-07-31T18:50:45.995" v="322" actId="26606"/>
          <ac:cxnSpMkLst>
            <pc:docMk/>
            <pc:sldMk cId="802495148" sldId="256"/>
            <ac:cxnSpMk id="54" creationId="{CB2F143B-F8BF-46E8-9439-832E514C666F}"/>
          </ac:cxnSpMkLst>
        </pc:cxnChg>
        <pc:cxnChg chg="add del">
          <ac:chgData name="Erica de Castro Loureiro" userId="af12ab6e-93af-4eb5-afb8-b8544847cfe6" providerId="ADAL" clId="{8A2AF810-3DC2-4023-9389-D3FFD5FDFB28}" dt="2024-07-31T18:50:47.621" v="324" actId="26606"/>
          <ac:cxnSpMkLst>
            <pc:docMk/>
            <pc:sldMk cId="802495148" sldId="256"/>
            <ac:cxnSpMk id="58" creationId="{355FA7C1-CA7B-4B01-877F-9EC324E3A5FE}"/>
          </ac:cxnSpMkLst>
        </pc:cxnChg>
        <pc:cxnChg chg="add del">
          <ac:chgData name="Erica de Castro Loureiro" userId="af12ab6e-93af-4eb5-afb8-b8544847cfe6" providerId="ADAL" clId="{8A2AF810-3DC2-4023-9389-D3FFD5FDFB28}" dt="2024-08-02T19:23:36.831" v="666" actId="26606"/>
          <ac:cxnSpMkLst>
            <pc:docMk/>
            <pc:sldMk cId="802495148" sldId="256"/>
            <ac:cxnSpMk id="63" creationId="{4FA9F75F-C2FC-4A93-AF4C-C7E2E197AD2E}"/>
          </ac:cxnSpMkLst>
        </pc:cxnChg>
        <pc:cxnChg chg="add del">
          <ac:chgData name="Erica de Castro Loureiro" userId="af12ab6e-93af-4eb5-afb8-b8544847cfe6" providerId="ADAL" clId="{8A2AF810-3DC2-4023-9389-D3FFD5FDFB28}" dt="2024-08-02T19:23:36.831" v="666" actId="26606"/>
          <ac:cxnSpMkLst>
            <pc:docMk/>
            <pc:sldMk cId="802495148" sldId="256"/>
            <ac:cxnSpMk id="69" creationId="{61942B2E-AA08-489B-8E1C-B11020E83D89}"/>
          </ac:cxnSpMkLst>
        </pc:cxnChg>
        <pc:cxnChg chg="add del">
          <ac:chgData name="Erica de Castro Loureiro" userId="af12ab6e-93af-4eb5-afb8-b8544847cfe6" providerId="ADAL" clId="{8A2AF810-3DC2-4023-9389-D3FFD5FDFB28}" dt="2024-07-31T19:15:10.882" v="575" actId="26606"/>
          <ac:cxnSpMkLst>
            <pc:docMk/>
            <pc:sldMk cId="802495148" sldId="256"/>
            <ac:cxnSpMk id="72" creationId="{850E8A29-28C9-43C0-941E-07D88F5554E2}"/>
          </ac:cxnSpMkLst>
        </pc:cxnChg>
        <pc:cxnChg chg="add del">
          <ac:chgData name="Erica de Castro Loureiro" userId="af12ab6e-93af-4eb5-afb8-b8544847cfe6" providerId="ADAL" clId="{8A2AF810-3DC2-4023-9389-D3FFD5FDFB28}" dt="2024-07-31T19:15:12.725" v="577" actId="26606"/>
          <ac:cxnSpMkLst>
            <pc:docMk/>
            <pc:sldMk cId="802495148" sldId="256"/>
            <ac:cxnSpMk id="79" creationId="{4E5820EF-ADFC-4338-AD1F-D5812D54CE26}"/>
          </ac:cxnSpMkLst>
        </pc:cxnChg>
      </pc:sldChg>
      <pc:sldChg chg="addSp delSp modSp mod setBg">
        <pc:chgData name="Erica de Castro Loureiro" userId="af12ab6e-93af-4eb5-afb8-b8544847cfe6" providerId="ADAL" clId="{8A2AF810-3DC2-4023-9389-D3FFD5FDFB28}" dt="2024-07-31T19:24:55.652" v="663" actId="1076"/>
        <pc:sldMkLst>
          <pc:docMk/>
          <pc:sldMk cId="1489345223" sldId="257"/>
        </pc:sldMkLst>
        <pc:spChg chg="mod">
          <ac:chgData name="Erica de Castro Loureiro" userId="af12ab6e-93af-4eb5-afb8-b8544847cfe6" providerId="ADAL" clId="{8A2AF810-3DC2-4023-9389-D3FFD5FDFB28}" dt="2024-07-31T18:56:31.325" v="362" actId="207"/>
          <ac:spMkLst>
            <pc:docMk/>
            <pc:sldMk cId="1489345223" sldId="257"/>
            <ac:spMk id="2" creationId="{00000000-0000-0000-0000-000000000000}"/>
          </ac:spMkLst>
        </pc:spChg>
        <pc:spChg chg="add del mod">
          <ac:chgData name="Erica de Castro Loureiro" userId="af12ab6e-93af-4eb5-afb8-b8544847cfe6" providerId="ADAL" clId="{8A2AF810-3DC2-4023-9389-D3FFD5FDFB28}" dt="2024-07-31T18:56:46.551" v="363" actId="1076"/>
          <ac:spMkLst>
            <pc:docMk/>
            <pc:sldMk cId="1489345223" sldId="257"/>
            <ac:spMk id="3" creationId="{565C940E-96F0-4F3A-8762-278CB32C241F}"/>
          </ac:spMkLst>
        </pc:spChg>
        <pc:spChg chg="add del">
          <ac:chgData name="Erica de Castro Loureiro" userId="af12ab6e-93af-4eb5-afb8-b8544847cfe6" providerId="ADAL" clId="{8A2AF810-3DC2-4023-9389-D3FFD5FDFB28}" dt="2024-07-31T18:52:44.033" v="348" actId="26606"/>
          <ac:spMkLst>
            <pc:docMk/>
            <pc:sldMk cId="1489345223" sldId="257"/>
            <ac:spMk id="12" creationId="{46553AB8-AFF8-40AE-A53C-09FBBC03CA9A}"/>
          </ac:spMkLst>
        </pc:spChg>
        <pc:spChg chg="add del">
          <ac:chgData name="Erica de Castro Loureiro" userId="af12ab6e-93af-4eb5-afb8-b8544847cfe6" providerId="ADAL" clId="{8A2AF810-3DC2-4023-9389-D3FFD5FDFB28}" dt="2024-07-31T18:52:44.033" v="348" actId="26606"/>
          <ac:spMkLst>
            <pc:docMk/>
            <pc:sldMk cId="1489345223" sldId="257"/>
            <ac:spMk id="14" creationId="{86D6575D-C99F-4105-BC67-882C8B1ED18B}"/>
          </ac:spMkLst>
        </pc:spChg>
        <pc:spChg chg="add del">
          <ac:chgData name="Erica de Castro Loureiro" userId="af12ab6e-93af-4eb5-afb8-b8544847cfe6" providerId="ADAL" clId="{8A2AF810-3DC2-4023-9389-D3FFD5FDFB28}" dt="2024-07-31T18:52:44.033" v="348" actId="26606"/>
          <ac:spMkLst>
            <pc:docMk/>
            <pc:sldMk cId="1489345223" sldId="257"/>
            <ac:spMk id="16" creationId="{991975BE-39CD-4AC1-85C4-565365160441}"/>
          </ac:spMkLst>
        </pc:spChg>
        <pc:spChg chg="add del">
          <ac:chgData name="Erica de Castro Loureiro" userId="af12ab6e-93af-4eb5-afb8-b8544847cfe6" providerId="ADAL" clId="{8A2AF810-3DC2-4023-9389-D3FFD5FDFB28}" dt="2024-07-31T18:52:51.707" v="352" actId="26606"/>
          <ac:spMkLst>
            <pc:docMk/>
            <pc:sldMk cId="1489345223" sldId="257"/>
            <ac:spMk id="20" creationId="{46553AB8-AFF8-40AE-A53C-09FBBC03CA9A}"/>
          </ac:spMkLst>
        </pc:spChg>
        <pc:spChg chg="add del">
          <ac:chgData name="Erica de Castro Loureiro" userId="af12ab6e-93af-4eb5-afb8-b8544847cfe6" providerId="ADAL" clId="{8A2AF810-3DC2-4023-9389-D3FFD5FDFB28}" dt="2024-07-31T18:52:51.707" v="352" actId="26606"/>
          <ac:spMkLst>
            <pc:docMk/>
            <pc:sldMk cId="1489345223" sldId="257"/>
            <ac:spMk id="21" creationId="{86D6575D-C99F-4105-BC67-882C8B1ED18B}"/>
          </ac:spMkLst>
        </pc:spChg>
        <pc:spChg chg="add del">
          <ac:chgData name="Erica de Castro Loureiro" userId="af12ab6e-93af-4eb5-afb8-b8544847cfe6" providerId="ADAL" clId="{8A2AF810-3DC2-4023-9389-D3FFD5FDFB28}" dt="2024-07-31T18:52:51.707" v="352" actId="26606"/>
          <ac:spMkLst>
            <pc:docMk/>
            <pc:sldMk cId="1489345223" sldId="257"/>
            <ac:spMk id="22" creationId="{991975BE-39CD-4AC1-85C4-565365160441}"/>
          </ac:spMkLst>
        </pc:spChg>
        <pc:graphicFrameChg chg="add del">
          <ac:chgData name="Erica de Castro Loureiro" userId="af12ab6e-93af-4eb5-afb8-b8544847cfe6" providerId="ADAL" clId="{8A2AF810-3DC2-4023-9389-D3FFD5FDFB28}" dt="2024-07-31T18:52:42.081" v="346" actId="26606"/>
          <ac:graphicFrameMkLst>
            <pc:docMk/>
            <pc:sldMk cId="1489345223" sldId="257"/>
            <ac:graphicFrameMk id="8" creationId="{E60FCB81-A005-A7B8-8122-8672624A0859}"/>
          </ac:graphicFrameMkLst>
        </pc:graphicFrameChg>
        <pc:graphicFrameChg chg="add del">
          <ac:chgData name="Erica de Castro Loureiro" userId="af12ab6e-93af-4eb5-afb8-b8544847cfe6" providerId="ADAL" clId="{8A2AF810-3DC2-4023-9389-D3FFD5FDFB28}" dt="2024-07-31T18:52:44.033" v="348" actId="26606"/>
          <ac:graphicFrameMkLst>
            <pc:docMk/>
            <pc:sldMk cId="1489345223" sldId="257"/>
            <ac:graphicFrameMk id="10" creationId="{429486BB-EA0C-A03E-0AAF-C1E0AB2FAF6C}"/>
          </ac:graphicFrameMkLst>
        </pc:graphicFrameChg>
        <pc:graphicFrameChg chg="add del">
          <ac:chgData name="Erica de Castro Loureiro" userId="af12ab6e-93af-4eb5-afb8-b8544847cfe6" providerId="ADAL" clId="{8A2AF810-3DC2-4023-9389-D3FFD5FDFB28}" dt="2024-07-31T18:52:45.183" v="350" actId="26606"/>
          <ac:graphicFrameMkLst>
            <pc:docMk/>
            <pc:sldMk cId="1489345223" sldId="257"/>
            <ac:graphicFrameMk id="18" creationId="{8C9D46FF-FDA9-26A1-A893-2A852E8FE2AF}"/>
          </ac:graphicFrameMkLst>
        </pc:graphicFrameChg>
        <pc:graphicFrameChg chg="add del">
          <ac:chgData name="Erica de Castro Loureiro" userId="af12ab6e-93af-4eb5-afb8-b8544847cfe6" providerId="ADAL" clId="{8A2AF810-3DC2-4023-9389-D3FFD5FDFB28}" dt="2024-07-31T18:52:51.707" v="352" actId="26606"/>
          <ac:graphicFrameMkLst>
            <pc:docMk/>
            <pc:sldMk cId="1489345223" sldId="257"/>
            <ac:graphicFrameMk id="23" creationId="{A8382E3C-84B0-0768-0871-D2622AC278F1}"/>
          </ac:graphicFrameMkLst>
        </pc:graphicFrameChg>
        <pc:picChg chg="add mod">
          <ac:chgData name="Erica de Castro Loureiro" userId="af12ab6e-93af-4eb5-afb8-b8544847cfe6" providerId="ADAL" clId="{8A2AF810-3DC2-4023-9389-D3FFD5FDFB28}" dt="2024-07-31T19:15:43.640" v="586" actId="1076"/>
          <ac:picMkLst>
            <pc:docMk/>
            <pc:sldMk cId="1489345223" sldId="257"/>
            <ac:picMk id="4" creationId="{8A87C213-A62D-F8B2-133B-6BA2E137C5C9}"/>
          </ac:picMkLst>
        </pc:picChg>
        <pc:picChg chg="del">
          <ac:chgData name="Erica de Castro Loureiro" userId="af12ab6e-93af-4eb5-afb8-b8544847cfe6" providerId="ADAL" clId="{8A2AF810-3DC2-4023-9389-D3FFD5FDFB28}" dt="2024-07-31T18:11:21.094" v="79" actId="478"/>
          <ac:picMkLst>
            <pc:docMk/>
            <pc:sldMk cId="1489345223" sldId="257"/>
            <ac:picMk id="5" creationId="{291131BE-3B20-4D98-BC61-D50BE7E7D056}"/>
          </ac:picMkLst>
        </pc:picChg>
        <pc:picChg chg="del ord">
          <ac:chgData name="Erica de Castro Loureiro" userId="af12ab6e-93af-4eb5-afb8-b8544847cfe6" providerId="ADAL" clId="{8A2AF810-3DC2-4023-9389-D3FFD5FDFB28}" dt="2024-07-31T19:22:29.675" v="640" actId="478"/>
          <ac:picMkLst>
            <pc:docMk/>
            <pc:sldMk cId="1489345223" sldId="257"/>
            <ac:picMk id="6" creationId="{5289F7FB-08AE-4524-9872-B39526228F89}"/>
          </ac:picMkLst>
        </pc:picChg>
        <pc:picChg chg="add mod">
          <ac:chgData name="Erica de Castro Loureiro" userId="af12ab6e-93af-4eb5-afb8-b8544847cfe6" providerId="ADAL" clId="{8A2AF810-3DC2-4023-9389-D3FFD5FDFB28}" dt="2024-07-31T19:22:33.354" v="641" actId="1076"/>
          <ac:picMkLst>
            <pc:docMk/>
            <pc:sldMk cId="1489345223" sldId="257"/>
            <ac:picMk id="7" creationId="{758B2EB6-7933-FF25-1F35-C5F6B6F73B68}"/>
          </ac:picMkLst>
        </pc:picChg>
        <pc:picChg chg="add mod">
          <ac:chgData name="Erica de Castro Loureiro" userId="af12ab6e-93af-4eb5-afb8-b8544847cfe6" providerId="ADAL" clId="{8A2AF810-3DC2-4023-9389-D3FFD5FDFB28}" dt="2024-07-31T19:24:55.652" v="663" actId="1076"/>
          <ac:picMkLst>
            <pc:docMk/>
            <pc:sldMk cId="1489345223" sldId="257"/>
            <ac:picMk id="11" creationId="{AC089A02-2B35-8749-7572-DCACE3858048}"/>
          </ac:picMkLst>
        </pc:picChg>
      </pc:sldChg>
      <pc:sldChg chg="delSp mod">
        <pc:chgData name="Erica de Castro Loureiro" userId="af12ab6e-93af-4eb5-afb8-b8544847cfe6" providerId="ADAL" clId="{8A2AF810-3DC2-4023-9389-D3FFD5FDFB28}" dt="2024-07-31T19:10:34.208" v="550" actId="478"/>
        <pc:sldMkLst>
          <pc:docMk/>
          <pc:sldMk cId="4285949686" sldId="258"/>
        </pc:sldMkLst>
        <pc:picChg chg="del">
          <ac:chgData name="Erica de Castro Loureiro" userId="af12ab6e-93af-4eb5-afb8-b8544847cfe6" providerId="ADAL" clId="{8A2AF810-3DC2-4023-9389-D3FFD5FDFB28}" dt="2024-07-31T19:10:34.208" v="550" actId="478"/>
          <ac:picMkLst>
            <pc:docMk/>
            <pc:sldMk cId="4285949686" sldId="258"/>
            <ac:picMk id="5" creationId="{291131BE-3B20-4D98-BC61-D50BE7E7D056}"/>
          </ac:picMkLst>
        </pc:picChg>
      </pc:sldChg>
      <pc:sldChg chg="delSp mod">
        <pc:chgData name="Erica de Castro Loureiro" userId="af12ab6e-93af-4eb5-afb8-b8544847cfe6" providerId="ADAL" clId="{8A2AF810-3DC2-4023-9389-D3FFD5FDFB28}" dt="2024-07-31T19:09:55.432" v="539" actId="478"/>
        <pc:sldMkLst>
          <pc:docMk/>
          <pc:sldMk cId="3076937082" sldId="260"/>
        </pc:sldMkLst>
        <pc:picChg chg="del">
          <ac:chgData name="Erica de Castro Loureiro" userId="af12ab6e-93af-4eb5-afb8-b8544847cfe6" providerId="ADAL" clId="{8A2AF810-3DC2-4023-9389-D3FFD5FDFB28}" dt="2024-07-31T19:09:53.558" v="538" actId="478"/>
          <ac:picMkLst>
            <pc:docMk/>
            <pc:sldMk cId="3076937082" sldId="260"/>
            <ac:picMk id="5" creationId="{291131BE-3B20-4D98-BC61-D50BE7E7D056}"/>
          </ac:picMkLst>
        </pc:picChg>
        <pc:picChg chg="del">
          <ac:chgData name="Erica de Castro Loureiro" userId="af12ab6e-93af-4eb5-afb8-b8544847cfe6" providerId="ADAL" clId="{8A2AF810-3DC2-4023-9389-D3FFD5FDFB28}" dt="2024-07-31T19:09:55.432" v="539" actId="478"/>
          <ac:picMkLst>
            <pc:docMk/>
            <pc:sldMk cId="3076937082" sldId="260"/>
            <ac:picMk id="6" creationId="{C0C9DB0F-6ADC-4EA5-8A24-ED61B613AEC3}"/>
          </ac:picMkLst>
        </pc:picChg>
      </pc:sldChg>
      <pc:sldChg chg="delSp mod">
        <pc:chgData name="Erica de Castro Loureiro" userId="af12ab6e-93af-4eb5-afb8-b8544847cfe6" providerId="ADAL" clId="{8A2AF810-3DC2-4023-9389-D3FFD5FDFB28}" dt="2024-07-31T19:09:50.819" v="537" actId="478"/>
        <pc:sldMkLst>
          <pc:docMk/>
          <pc:sldMk cId="2035808755" sldId="265"/>
        </pc:sldMkLst>
        <pc:picChg chg="del">
          <ac:chgData name="Erica de Castro Loureiro" userId="af12ab6e-93af-4eb5-afb8-b8544847cfe6" providerId="ADAL" clId="{8A2AF810-3DC2-4023-9389-D3FFD5FDFB28}" dt="2024-07-31T19:09:50.819" v="537" actId="478"/>
          <ac:picMkLst>
            <pc:docMk/>
            <pc:sldMk cId="2035808755" sldId="265"/>
            <ac:picMk id="4" creationId="{291131BE-3B20-4D98-BC61-D50BE7E7D056}"/>
          </ac:picMkLst>
        </pc:picChg>
      </pc:sldChg>
      <pc:sldChg chg="addSp delSp modSp mod ord">
        <pc:chgData name="Erica de Castro Loureiro" userId="af12ab6e-93af-4eb5-afb8-b8544847cfe6" providerId="ADAL" clId="{8A2AF810-3DC2-4023-9389-D3FFD5FDFB28}" dt="2024-07-31T19:18:32.971" v="610" actId="27636"/>
        <pc:sldMkLst>
          <pc:docMk/>
          <pc:sldMk cId="3435488983" sldId="280"/>
        </pc:sldMkLst>
        <pc:spChg chg="mod">
          <ac:chgData name="Erica de Castro Loureiro" userId="af12ab6e-93af-4eb5-afb8-b8544847cfe6" providerId="ADAL" clId="{8A2AF810-3DC2-4023-9389-D3FFD5FDFB28}" dt="2024-07-31T19:18:32.971" v="610" actId="27636"/>
          <ac:spMkLst>
            <pc:docMk/>
            <pc:sldMk cId="3435488983" sldId="280"/>
            <ac:spMk id="3" creationId="{00000000-0000-0000-0000-000000000000}"/>
          </ac:spMkLst>
        </pc:spChg>
        <pc:spChg chg="mod">
          <ac:chgData name="Erica de Castro Loureiro" userId="af12ab6e-93af-4eb5-afb8-b8544847cfe6" providerId="ADAL" clId="{8A2AF810-3DC2-4023-9389-D3FFD5FDFB28}" dt="2024-07-31T18:28:21.863" v="151" actId="1076"/>
          <ac:spMkLst>
            <pc:docMk/>
            <pc:sldMk cId="3435488983" sldId="280"/>
            <ac:spMk id="5" creationId="{00000000-0000-0000-0000-000000000000}"/>
          </ac:spMkLst>
        </pc:spChg>
        <pc:picChg chg="add mod">
          <ac:chgData name="Erica de Castro Loureiro" userId="af12ab6e-93af-4eb5-afb8-b8544847cfe6" providerId="ADAL" clId="{8A2AF810-3DC2-4023-9389-D3FFD5FDFB28}" dt="2024-07-31T19:16:18.804" v="596" actId="1076"/>
          <ac:picMkLst>
            <pc:docMk/>
            <pc:sldMk cId="3435488983" sldId="280"/>
            <ac:picMk id="2" creationId="{9B6D2254-201B-5AFD-976C-DD6592D80542}"/>
          </ac:picMkLst>
        </pc:picChg>
        <pc:picChg chg="del">
          <ac:chgData name="Erica de Castro Loureiro" userId="af12ab6e-93af-4eb5-afb8-b8544847cfe6" providerId="ADAL" clId="{8A2AF810-3DC2-4023-9389-D3FFD5FDFB28}" dt="2024-07-31T18:28:17.714" v="150" actId="478"/>
          <ac:picMkLst>
            <pc:docMk/>
            <pc:sldMk cId="3435488983" sldId="280"/>
            <ac:picMk id="4" creationId="{291131BE-3B20-4D98-BC61-D50BE7E7D056}"/>
          </ac:picMkLst>
        </pc:picChg>
      </pc:sldChg>
      <pc:sldChg chg="delSp mod">
        <pc:chgData name="Erica de Castro Loureiro" userId="af12ab6e-93af-4eb5-afb8-b8544847cfe6" providerId="ADAL" clId="{8A2AF810-3DC2-4023-9389-D3FFD5FDFB28}" dt="2024-07-31T19:10:19.744" v="546" actId="478"/>
        <pc:sldMkLst>
          <pc:docMk/>
          <pc:sldMk cId="1257588150" sldId="281"/>
        </pc:sldMkLst>
        <pc:picChg chg="del">
          <ac:chgData name="Erica de Castro Loureiro" userId="af12ab6e-93af-4eb5-afb8-b8544847cfe6" providerId="ADAL" clId="{8A2AF810-3DC2-4023-9389-D3FFD5FDFB28}" dt="2024-07-31T19:10:19.744" v="546" actId="478"/>
          <ac:picMkLst>
            <pc:docMk/>
            <pc:sldMk cId="1257588150" sldId="281"/>
            <ac:picMk id="5" creationId="{291131BE-3B20-4D98-BC61-D50BE7E7D056}"/>
          </ac:picMkLst>
        </pc:picChg>
      </pc:sldChg>
      <pc:sldChg chg="delSp mod">
        <pc:chgData name="Erica de Castro Loureiro" userId="af12ab6e-93af-4eb5-afb8-b8544847cfe6" providerId="ADAL" clId="{8A2AF810-3DC2-4023-9389-D3FFD5FDFB28}" dt="2024-07-31T19:10:23.795" v="547" actId="478"/>
        <pc:sldMkLst>
          <pc:docMk/>
          <pc:sldMk cId="958633075" sldId="282"/>
        </pc:sldMkLst>
        <pc:picChg chg="del">
          <ac:chgData name="Erica de Castro Loureiro" userId="af12ab6e-93af-4eb5-afb8-b8544847cfe6" providerId="ADAL" clId="{8A2AF810-3DC2-4023-9389-D3FFD5FDFB28}" dt="2024-07-31T19:10:23.795" v="547" actId="478"/>
          <ac:picMkLst>
            <pc:docMk/>
            <pc:sldMk cId="958633075" sldId="282"/>
            <ac:picMk id="5" creationId="{291131BE-3B20-4D98-BC61-D50BE7E7D056}"/>
          </ac:picMkLst>
        </pc:picChg>
      </pc:sldChg>
      <pc:sldChg chg="delSp modSp mod">
        <pc:chgData name="Erica de Castro Loureiro" userId="af12ab6e-93af-4eb5-afb8-b8544847cfe6" providerId="ADAL" clId="{8A2AF810-3DC2-4023-9389-D3FFD5FDFB28}" dt="2024-07-31T19:10:17.121" v="545" actId="478"/>
        <pc:sldMkLst>
          <pc:docMk/>
          <pc:sldMk cId="3031271885" sldId="283"/>
        </pc:sldMkLst>
        <pc:spChg chg="mod">
          <ac:chgData name="Erica de Castro Loureiro" userId="af12ab6e-93af-4eb5-afb8-b8544847cfe6" providerId="ADAL" clId="{8A2AF810-3DC2-4023-9389-D3FFD5FDFB28}" dt="2024-07-31T18:17:02.874" v="149"/>
          <ac:spMkLst>
            <pc:docMk/>
            <pc:sldMk cId="3031271885" sldId="283"/>
            <ac:spMk id="2" creationId="{00000000-0000-0000-0000-000000000000}"/>
          </ac:spMkLst>
        </pc:spChg>
        <pc:picChg chg="del">
          <ac:chgData name="Erica de Castro Loureiro" userId="af12ab6e-93af-4eb5-afb8-b8544847cfe6" providerId="ADAL" clId="{8A2AF810-3DC2-4023-9389-D3FFD5FDFB28}" dt="2024-07-31T19:10:17.121" v="545" actId="478"/>
          <ac:picMkLst>
            <pc:docMk/>
            <pc:sldMk cId="3031271885" sldId="283"/>
            <ac:picMk id="8" creationId="{291131BE-3B20-4D98-BC61-D50BE7E7D056}"/>
          </ac:picMkLst>
        </pc:picChg>
      </pc:sldChg>
      <pc:sldChg chg="delSp mod">
        <pc:chgData name="Erica de Castro Loureiro" userId="af12ab6e-93af-4eb5-afb8-b8544847cfe6" providerId="ADAL" clId="{8A2AF810-3DC2-4023-9389-D3FFD5FDFB28}" dt="2024-07-31T19:10:01.996" v="541" actId="478"/>
        <pc:sldMkLst>
          <pc:docMk/>
          <pc:sldMk cId="1318611156" sldId="284"/>
        </pc:sldMkLst>
        <pc:picChg chg="del">
          <ac:chgData name="Erica de Castro Loureiro" userId="af12ab6e-93af-4eb5-afb8-b8544847cfe6" providerId="ADAL" clId="{8A2AF810-3DC2-4023-9389-D3FFD5FDFB28}" dt="2024-07-31T19:10:01.996" v="541" actId="478"/>
          <ac:picMkLst>
            <pc:docMk/>
            <pc:sldMk cId="1318611156" sldId="284"/>
            <ac:picMk id="5" creationId="{291131BE-3B20-4D98-BC61-D50BE7E7D056}"/>
          </ac:picMkLst>
        </pc:picChg>
      </pc:sldChg>
      <pc:sldChg chg="delSp mod">
        <pc:chgData name="Erica de Castro Loureiro" userId="af12ab6e-93af-4eb5-afb8-b8544847cfe6" providerId="ADAL" clId="{8A2AF810-3DC2-4023-9389-D3FFD5FDFB28}" dt="2024-07-31T19:10:04.519" v="542" actId="478"/>
        <pc:sldMkLst>
          <pc:docMk/>
          <pc:sldMk cId="3186140084" sldId="285"/>
        </pc:sldMkLst>
        <pc:picChg chg="del">
          <ac:chgData name="Erica de Castro Loureiro" userId="af12ab6e-93af-4eb5-afb8-b8544847cfe6" providerId="ADAL" clId="{8A2AF810-3DC2-4023-9389-D3FFD5FDFB28}" dt="2024-07-31T19:10:04.519" v="542" actId="478"/>
          <ac:picMkLst>
            <pc:docMk/>
            <pc:sldMk cId="3186140084" sldId="285"/>
            <ac:picMk id="5" creationId="{291131BE-3B20-4D98-BC61-D50BE7E7D056}"/>
          </ac:picMkLst>
        </pc:picChg>
      </pc:sldChg>
      <pc:sldChg chg="delSp mod">
        <pc:chgData name="Erica de Castro Loureiro" userId="af12ab6e-93af-4eb5-afb8-b8544847cfe6" providerId="ADAL" clId="{8A2AF810-3DC2-4023-9389-D3FFD5FDFB28}" dt="2024-07-31T19:09:58.957" v="540" actId="478"/>
        <pc:sldMkLst>
          <pc:docMk/>
          <pc:sldMk cId="3041566881" sldId="286"/>
        </pc:sldMkLst>
        <pc:picChg chg="del">
          <ac:chgData name="Erica de Castro Loureiro" userId="af12ab6e-93af-4eb5-afb8-b8544847cfe6" providerId="ADAL" clId="{8A2AF810-3DC2-4023-9389-D3FFD5FDFB28}" dt="2024-07-31T19:09:58.957" v="540" actId="478"/>
          <ac:picMkLst>
            <pc:docMk/>
            <pc:sldMk cId="3041566881" sldId="286"/>
            <ac:picMk id="7" creationId="{291131BE-3B20-4D98-BC61-D50BE7E7D056}"/>
          </ac:picMkLst>
        </pc:picChg>
      </pc:sldChg>
      <pc:sldChg chg="delSp modSp mod">
        <pc:chgData name="Erica de Castro Loureiro" userId="af12ab6e-93af-4eb5-afb8-b8544847cfe6" providerId="ADAL" clId="{8A2AF810-3DC2-4023-9389-D3FFD5FDFB28}" dt="2024-07-31T19:10:29.263" v="548" actId="478"/>
        <pc:sldMkLst>
          <pc:docMk/>
          <pc:sldMk cId="1185886745" sldId="287"/>
        </pc:sldMkLst>
        <pc:spChg chg="mod">
          <ac:chgData name="Erica de Castro Loureiro" userId="af12ab6e-93af-4eb5-afb8-b8544847cfe6" providerId="ADAL" clId="{8A2AF810-3DC2-4023-9389-D3FFD5FDFB28}" dt="2024-07-31T18:17:02.874" v="149"/>
          <ac:spMkLst>
            <pc:docMk/>
            <pc:sldMk cId="1185886745" sldId="287"/>
            <ac:spMk id="3" creationId="{00000000-0000-0000-0000-000000000000}"/>
          </ac:spMkLst>
        </pc:spChg>
        <pc:picChg chg="del">
          <ac:chgData name="Erica de Castro Loureiro" userId="af12ab6e-93af-4eb5-afb8-b8544847cfe6" providerId="ADAL" clId="{8A2AF810-3DC2-4023-9389-D3FFD5FDFB28}" dt="2024-07-31T19:10:29.263" v="548" actId="478"/>
          <ac:picMkLst>
            <pc:docMk/>
            <pc:sldMk cId="1185886745" sldId="287"/>
            <ac:picMk id="4" creationId="{291131BE-3B20-4D98-BC61-D50BE7E7D056}"/>
          </ac:picMkLst>
        </pc:picChg>
      </pc:sldChg>
      <pc:sldChg chg="delSp mod">
        <pc:chgData name="Erica de Castro Loureiro" userId="af12ab6e-93af-4eb5-afb8-b8544847cfe6" providerId="ADAL" clId="{8A2AF810-3DC2-4023-9389-D3FFD5FDFB28}" dt="2024-07-31T19:10:11.676" v="544" actId="478"/>
        <pc:sldMkLst>
          <pc:docMk/>
          <pc:sldMk cId="3459336948" sldId="289"/>
        </pc:sldMkLst>
        <pc:picChg chg="del">
          <ac:chgData name="Erica de Castro Loureiro" userId="af12ab6e-93af-4eb5-afb8-b8544847cfe6" providerId="ADAL" clId="{8A2AF810-3DC2-4023-9389-D3FFD5FDFB28}" dt="2024-07-31T19:10:11.676" v="544" actId="478"/>
          <ac:picMkLst>
            <pc:docMk/>
            <pc:sldMk cId="3459336948" sldId="289"/>
            <ac:picMk id="3" creationId="{291131BE-3B20-4D98-BC61-D50BE7E7D056}"/>
          </ac:picMkLst>
        </pc:picChg>
      </pc:sldChg>
      <pc:sldChg chg="delSp mod">
        <pc:chgData name="Erica de Castro Loureiro" userId="af12ab6e-93af-4eb5-afb8-b8544847cfe6" providerId="ADAL" clId="{8A2AF810-3DC2-4023-9389-D3FFD5FDFB28}" dt="2024-07-31T19:10:08.599" v="543" actId="478"/>
        <pc:sldMkLst>
          <pc:docMk/>
          <pc:sldMk cId="1927173368" sldId="292"/>
        </pc:sldMkLst>
        <pc:picChg chg="del">
          <ac:chgData name="Erica de Castro Loureiro" userId="af12ab6e-93af-4eb5-afb8-b8544847cfe6" providerId="ADAL" clId="{8A2AF810-3DC2-4023-9389-D3FFD5FDFB28}" dt="2024-07-31T19:10:08.599" v="543" actId="478"/>
          <ac:picMkLst>
            <pc:docMk/>
            <pc:sldMk cId="1927173368" sldId="292"/>
            <ac:picMk id="3" creationId="{291131BE-3B20-4D98-BC61-D50BE7E7D056}"/>
          </ac:picMkLst>
        </pc:picChg>
      </pc:sldChg>
      <pc:sldChg chg="delSp mod">
        <pc:chgData name="Erica de Castro Loureiro" userId="af12ab6e-93af-4eb5-afb8-b8544847cfe6" providerId="ADAL" clId="{8A2AF810-3DC2-4023-9389-D3FFD5FDFB28}" dt="2024-07-31T19:10:31.554" v="549" actId="478"/>
        <pc:sldMkLst>
          <pc:docMk/>
          <pc:sldMk cId="2880466679" sldId="293"/>
        </pc:sldMkLst>
        <pc:picChg chg="del">
          <ac:chgData name="Erica de Castro Loureiro" userId="af12ab6e-93af-4eb5-afb8-b8544847cfe6" providerId="ADAL" clId="{8A2AF810-3DC2-4023-9389-D3FFD5FDFB28}" dt="2024-07-31T19:10:31.554" v="549" actId="478"/>
          <ac:picMkLst>
            <pc:docMk/>
            <pc:sldMk cId="2880466679" sldId="293"/>
            <ac:picMk id="4" creationId="{291131BE-3B20-4D98-BC61-D50BE7E7D056}"/>
          </ac:picMkLst>
        </pc:picChg>
      </pc:sldChg>
      <pc:sldChg chg="addSp delSp modSp add mod">
        <pc:chgData name="Erica de Castro Loureiro" userId="af12ab6e-93af-4eb5-afb8-b8544847cfe6" providerId="ADAL" clId="{8A2AF810-3DC2-4023-9389-D3FFD5FDFB28}" dt="2024-07-31T19:23:32.043" v="656" actId="1076"/>
        <pc:sldMkLst>
          <pc:docMk/>
          <pc:sldMk cId="2030685379" sldId="311"/>
        </pc:sldMkLst>
        <pc:spChg chg="mod">
          <ac:chgData name="Erica de Castro Loureiro" userId="af12ab6e-93af-4eb5-afb8-b8544847cfe6" providerId="ADAL" clId="{8A2AF810-3DC2-4023-9389-D3FFD5FDFB28}" dt="2024-07-31T18:57:51.577" v="365" actId="207"/>
          <ac:spMkLst>
            <pc:docMk/>
            <pc:sldMk cId="2030685379" sldId="311"/>
            <ac:spMk id="5" creationId="{5C6351FA-5398-7049-A69F-88A16165CD6E}"/>
          </ac:spMkLst>
        </pc:spChg>
        <pc:spChg chg="mod">
          <ac:chgData name="Erica de Castro Loureiro" userId="af12ab6e-93af-4eb5-afb8-b8544847cfe6" providerId="ADAL" clId="{8A2AF810-3DC2-4023-9389-D3FFD5FDFB28}" dt="2024-07-31T19:23:02.330" v="648" actId="1076"/>
          <ac:spMkLst>
            <pc:docMk/>
            <pc:sldMk cId="2030685379" sldId="311"/>
            <ac:spMk id="6" creationId="{419268DA-9950-6D42-BB70-3F27D94459DA}"/>
          </ac:spMkLst>
        </pc:spChg>
        <pc:spChg chg="mod">
          <ac:chgData name="Erica de Castro Loureiro" userId="af12ab6e-93af-4eb5-afb8-b8544847cfe6" providerId="ADAL" clId="{8A2AF810-3DC2-4023-9389-D3FFD5FDFB28}" dt="2024-07-31T19:23:23.751" v="655" actId="207"/>
          <ac:spMkLst>
            <pc:docMk/>
            <pc:sldMk cId="2030685379" sldId="311"/>
            <ac:spMk id="11" creationId="{00000000-0000-0000-0000-000000000000}"/>
          </ac:spMkLst>
        </pc:spChg>
        <pc:picChg chg="add mod">
          <ac:chgData name="Erica de Castro Loureiro" userId="af12ab6e-93af-4eb5-afb8-b8544847cfe6" providerId="ADAL" clId="{8A2AF810-3DC2-4023-9389-D3FFD5FDFB28}" dt="2024-07-31T19:23:09.349" v="650" actId="1076"/>
          <ac:picMkLst>
            <pc:docMk/>
            <pc:sldMk cId="2030685379" sldId="311"/>
            <ac:picMk id="3" creationId="{AE0280A3-C951-6B8A-07B5-A96CBB2E6B10}"/>
          </ac:picMkLst>
        </pc:picChg>
        <pc:picChg chg="del mod">
          <ac:chgData name="Erica de Castro Loureiro" userId="af12ab6e-93af-4eb5-afb8-b8544847cfe6" providerId="ADAL" clId="{8A2AF810-3DC2-4023-9389-D3FFD5FDFB28}" dt="2024-07-31T19:22:47.806" v="644" actId="478"/>
          <ac:picMkLst>
            <pc:docMk/>
            <pc:sldMk cId="2030685379" sldId="311"/>
            <ac:picMk id="4" creationId="{A7E5F6A9-CB74-8C47-83EB-835318F42ED3}"/>
          </ac:picMkLst>
        </pc:picChg>
        <pc:picChg chg="add mod">
          <ac:chgData name="Erica de Castro Loureiro" userId="af12ab6e-93af-4eb5-afb8-b8544847cfe6" providerId="ADAL" clId="{8A2AF810-3DC2-4023-9389-D3FFD5FDFB28}" dt="2024-07-31T19:23:05.022" v="649" actId="1076"/>
          <ac:picMkLst>
            <pc:docMk/>
            <pc:sldMk cId="2030685379" sldId="311"/>
            <ac:picMk id="7" creationId="{8A0EC4BF-5442-3F05-7225-E33FC2632D6E}"/>
          </ac:picMkLst>
        </pc:picChg>
        <pc:picChg chg="add del mod">
          <ac:chgData name="Erica de Castro Loureiro" userId="af12ab6e-93af-4eb5-afb8-b8544847cfe6" providerId="ADAL" clId="{8A2AF810-3DC2-4023-9389-D3FFD5FDFB28}" dt="2024-07-31T19:22:43.126" v="643" actId="478"/>
          <ac:picMkLst>
            <pc:docMk/>
            <pc:sldMk cId="2030685379" sldId="311"/>
            <ac:picMk id="8" creationId="{FC3B0BDC-72E7-1272-78D0-AA104F3E0462}"/>
          </ac:picMkLst>
        </pc:picChg>
        <pc:picChg chg="add mod">
          <ac:chgData name="Erica de Castro Loureiro" userId="af12ab6e-93af-4eb5-afb8-b8544847cfe6" providerId="ADAL" clId="{8A2AF810-3DC2-4023-9389-D3FFD5FDFB28}" dt="2024-07-31T19:22:48.593" v="645"/>
          <ac:picMkLst>
            <pc:docMk/>
            <pc:sldMk cId="2030685379" sldId="311"/>
            <ac:picMk id="9" creationId="{30446959-0A80-2081-85FF-571FC3AD6427}"/>
          </ac:picMkLst>
        </pc:picChg>
        <pc:picChg chg="mod">
          <ac:chgData name="Erica de Castro Loureiro" userId="af12ab6e-93af-4eb5-afb8-b8544847cfe6" providerId="ADAL" clId="{8A2AF810-3DC2-4023-9389-D3FFD5FDFB28}" dt="2024-07-31T19:23:32.043" v="656" actId="1076"/>
          <ac:picMkLst>
            <pc:docMk/>
            <pc:sldMk cId="2030685379" sldId="311"/>
            <ac:picMk id="18" creationId="{00000000-0000-0000-0000-000000000000}"/>
          </ac:picMkLst>
        </pc:picChg>
        <pc:picChg chg="del mod">
          <ac:chgData name="Erica de Castro Loureiro" userId="af12ab6e-93af-4eb5-afb8-b8544847cfe6" providerId="ADAL" clId="{8A2AF810-3DC2-4023-9389-D3FFD5FDFB28}" dt="2024-07-31T19:01:09.630" v="528" actId="478"/>
          <ac:picMkLst>
            <pc:docMk/>
            <pc:sldMk cId="2030685379" sldId="311"/>
            <ac:picMk id="20" creationId="{00000000-0000-0000-0000-000000000000}"/>
          </ac:picMkLst>
        </pc:picChg>
      </pc:sldChg>
      <pc:sldChg chg="addSp delSp modSp add mod">
        <pc:chgData name="Erica de Castro Loureiro" userId="af12ab6e-93af-4eb5-afb8-b8544847cfe6" providerId="ADAL" clId="{8A2AF810-3DC2-4023-9389-D3FFD5FDFB28}" dt="2024-07-31T19:20:43.036" v="630" actId="1076"/>
        <pc:sldMkLst>
          <pc:docMk/>
          <pc:sldMk cId="3436042143" sldId="313"/>
        </pc:sldMkLst>
        <pc:spChg chg="mod">
          <ac:chgData name="Erica de Castro Loureiro" userId="af12ab6e-93af-4eb5-afb8-b8544847cfe6" providerId="ADAL" clId="{8A2AF810-3DC2-4023-9389-D3FFD5FDFB28}" dt="2024-07-31T19:14:05.957" v="559" actId="1076"/>
          <ac:spMkLst>
            <pc:docMk/>
            <pc:sldMk cId="3436042143" sldId="313"/>
            <ac:spMk id="5" creationId="{5C6351FA-5398-7049-A69F-88A16165CD6E}"/>
          </ac:spMkLst>
        </pc:spChg>
        <pc:spChg chg="del">
          <ac:chgData name="Erica de Castro Loureiro" userId="af12ab6e-93af-4eb5-afb8-b8544847cfe6" providerId="ADAL" clId="{8A2AF810-3DC2-4023-9389-D3FFD5FDFB28}" dt="2024-07-31T19:18:51.721" v="612" actId="478"/>
          <ac:spMkLst>
            <pc:docMk/>
            <pc:sldMk cId="3436042143" sldId="313"/>
            <ac:spMk id="13" creationId="{00000000-0000-0000-0000-000000000000}"/>
          </ac:spMkLst>
        </pc:spChg>
        <pc:picChg chg="add mod">
          <ac:chgData name="Erica de Castro Loureiro" userId="af12ab6e-93af-4eb5-afb8-b8544847cfe6" providerId="ADAL" clId="{8A2AF810-3DC2-4023-9389-D3FFD5FDFB28}" dt="2024-07-31T19:20:43.036" v="630" actId="1076"/>
          <ac:picMkLst>
            <pc:docMk/>
            <pc:sldMk cId="3436042143" sldId="313"/>
            <ac:picMk id="4" creationId="{97782B6A-9CE1-1D27-58BD-654D5978E84A}"/>
          </ac:picMkLst>
        </pc:picChg>
        <pc:picChg chg="mod">
          <ac:chgData name="Erica de Castro Loureiro" userId="af12ab6e-93af-4eb5-afb8-b8544847cfe6" providerId="ADAL" clId="{8A2AF810-3DC2-4023-9389-D3FFD5FDFB28}" dt="2024-07-31T19:20:32.777" v="626" actId="1076"/>
          <ac:picMkLst>
            <pc:docMk/>
            <pc:sldMk cId="3436042143" sldId="313"/>
            <ac:picMk id="7" creationId="{00000000-0000-0000-0000-000000000000}"/>
          </ac:picMkLst>
        </pc:picChg>
        <pc:picChg chg="mod">
          <ac:chgData name="Erica de Castro Loureiro" userId="af12ab6e-93af-4eb5-afb8-b8544847cfe6" providerId="ADAL" clId="{8A2AF810-3DC2-4023-9389-D3FFD5FDFB28}" dt="2024-07-31T19:20:38.107" v="629" actId="1076"/>
          <ac:picMkLst>
            <pc:docMk/>
            <pc:sldMk cId="3436042143" sldId="313"/>
            <ac:picMk id="8" creationId="{00000000-0000-0000-0000-000000000000}"/>
          </ac:picMkLst>
        </pc:picChg>
        <pc:picChg chg="del">
          <ac:chgData name="Erica de Castro Loureiro" userId="af12ab6e-93af-4eb5-afb8-b8544847cfe6" providerId="ADAL" clId="{8A2AF810-3DC2-4023-9389-D3FFD5FDFB28}" dt="2024-07-31T19:18:49.346" v="611" actId="478"/>
          <ac:picMkLst>
            <pc:docMk/>
            <pc:sldMk cId="3436042143" sldId="313"/>
            <ac:picMk id="12" creationId="{00000000-0000-0000-0000-000000000000}"/>
          </ac:picMkLst>
        </pc:picChg>
        <pc:picChg chg="add mod">
          <ac:chgData name="Erica de Castro Loureiro" userId="af12ab6e-93af-4eb5-afb8-b8544847cfe6" providerId="ADAL" clId="{8A2AF810-3DC2-4023-9389-D3FFD5FDFB28}" dt="2024-07-31T19:14:00.665" v="558" actId="1076"/>
          <ac:picMkLst>
            <pc:docMk/>
            <pc:sldMk cId="3436042143" sldId="313"/>
            <ac:picMk id="38" creationId="{EDABD943-2022-236E-5196-ED9D004B8BF2}"/>
          </ac:picMkLst>
        </pc:picChg>
      </pc:sldChg>
      <pc:sldChg chg="modSp mod">
        <pc:chgData name="Erica de Castro Loureiro" userId="af12ab6e-93af-4eb5-afb8-b8544847cfe6" providerId="ADAL" clId="{8A2AF810-3DC2-4023-9389-D3FFD5FDFB28}" dt="2024-07-31T18:17:02.874" v="149"/>
        <pc:sldMkLst>
          <pc:docMk/>
          <pc:sldMk cId="1458760487" sldId="805"/>
        </pc:sldMkLst>
        <pc:spChg chg="mod">
          <ac:chgData name="Erica de Castro Loureiro" userId="af12ab6e-93af-4eb5-afb8-b8544847cfe6" providerId="ADAL" clId="{8A2AF810-3DC2-4023-9389-D3FFD5FDFB28}" dt="2024-07-31T18:17:02.874" v="149"/>
          <ac:spMkLst>
            <pc:docMk/>
            <pc:sldMk cId="1458760487" sldId="805"/>
            <ac:spMk id="3" creationId="{00000000-0000-0000-0000-000000000000}"/>
          </ac:spMkLst>
        </pc:spChg>
      </pc:sldChg>
      <pc:sldChg chg="modSp mod">
        <pc:chgData name="Erica de Castro Loureiro" userId="af12ab6e-93af-4eb5-afb8-b8544847cfe6" providerId="ADAL" clId="{8A2AF810-3DC2-4023-9389-D3FFD5FDFB28}" dt="2024-07-31T18:17:02.874" v="149"/>
        <pc:sldMkLst>
          <pc:docMk/>
          <pc:sldMk cId="1890319709" sldId="832"/>
        </pc:sldMkLst>
        <pc:spChg chg="mod">
          <ac:chgData name="Erica de Castro Loureiro" userId="af12ab6e-93af-4eb5-afb8-b8544847cfe6" providerId="ADAL" clId="{8A2AF810-3DC2-4023-9389-D3FFD5FDFB28}" dt="2024-07-31T18:17:02.874" v="149"/>
          <ac:spMkLst>
            <pc:docMk/>
            <pc:sldMk cId="1890319709" sldId="83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F12C5-33E5-2844-B61C-FCB5C3CD527E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E8D58-4A88-2648-B24F-34E67D165E2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793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Importância</a:t>
            </a:r>
            <a:r>
              <a:rPr lang="en-US" dirty="0"/>
              <a:t> </a:t>
            </a:r>
            <a:r>
              <a:rPr lang="en-US" dirty="0" err="1"/>
              <a:t>inserção</a:t>
            </a:r>
            <a:r>
              <a:rPr lang="en-US" dirty="0"/>
              <a:t> </a:t>
            </a:r>
            <a:r>
              <a:rPr lang="en-US" dirty="0" err="1"/>
              <a:t>bolsistas</a:t>
            </a:r>
            <a:r>
              <a:rPr lang="en-US" dirty="0"/>
              <a:t> no </a:t>
            </a:r>
            <a:r>
              <a:rPr lang="en-US" dirty="0" err="1"/>
              <a:t>projeto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537A5-592D-44E7-8789-1E1C5EC20647}" type="slidenum">
              <a:rPr lang="pt-BR" altLang="pt-BR" smtClean="0"/>
              <a:pPr>
                <a:defRPr/>
              </a:pPr>
              <a:t>4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4085651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2387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Trebuchet MS" panose="020B0603020202020204" pitchFamily="34" charset="0"/>
              </a:rPr>
              <a:t>Realizar </a:t>
            </a:r>
            <a:r>
              <a:rPr lang="pt-BR" b="1" dirty="0">
                <a:latin typeface="Trebuchet MS" panose="020B0603020202020204" pitchFamily="34" charset="0"/>
              </a:rPr>
              <a:t>melhorias no mecanismo de busca do </a:t>
            </a:r>
            <a:r>
              <a:rPr lang="pt-BR" b="1" dirty="0" err="1">
                <a:latin typeface="Trebuchet MS" panose="020B0603020202020204" pitchFamily="34" charset="0"/>
              </a:rPr>
              <a:t>AtoM</a:t>
            </a:r>
            <a:r>
              <a:rPr lang="pt-BR" dirty="0">
                <a:latin typeface="Trebuchet MS" panose="020B0603020202020204" pitchFamily="34" charset="0"/>
              </a:rPr>
              <a:t> Memória Administrativa que permitam uma melhor recuperação de informações e que possam ser incorporadas também à Base Arch;</a:t>
            </a:r>
            <a:r>
              <a:rPr lang="pt-BR" baseline="0" dirty="0">
                <a:latin typeface="Trebuchet MS" panose="020B0603020202020204" pitchFamily="34" charset="0"/>
              </a:rPr>
              <a:t> </a:t>
            </a:r>
            <a:r>
              <a:rPr lang="pt-BR" dirty="0">
                <a:latin typeface="Trebuchet MS" panose="020B0603020202020204" pitchFamily="34" charset="0"/>
              </a:rPr>
              <a:t>Versão </a:t>
            </a:r>
            <a:r>
              <a:rPr lang="pt-BR" dirty="0" err="1">
                <a:latin typeface="Trebuchet MS" panose="020B0603020202020204" pitchFamily="34" charset="0"/>
              </a:rPr>
              <a:t>AtoM</a:t>
            </a:r>
            <a:r>
              <a:rPr lang="pt-BR" dirty="0">
                <a:latin typeface="Trebuchet MS" panose="020B0603020202020204" pitchFamily="34" charset="0"/>
              </a:rPr>
              <a:t> Atualizada (</a:t>
            </a:r>
            <a:r>
              <a:rPr lang="pt-BR" dirty="0" err="1">
                <a:latin typeface="Trebuchet MS" panose="020B0603020202020204" pitchFamily="34" charset="0"/>
              </a:rPr>
              <a:t>AtoM</a:t>
            </a:r>
            <a:r>
              <a:rPr lang="pt-BR" dirty="0">
                <a:latin typeface="Trebuchet MS" panose="020B0603020202020204" pitchFamily="34" charset="0"/>
              </a:rPr>
              <a:t> Memória Administrativa e Base Arch);</a:t>
            </a:r>
            <a:r>
              <a:rPr lang="pt-BR" baseline="0" dirty="0">
                <a:latin typeface="Trebuchet MS" panose="020B0603020202020204" pitchFamily="34" charset="0"/>
              </a:rPr>
              <a:t> </a:t>
            </a:r>
            <a:r>
              <a:rPr lang="pt-BR" dirty="0"/>
              <a:t>Elaboração documentação técnica estrutura da Base Arch para apoio ao </a:t>
            </a:r>
            <a:r>
              <a:rPr lang="pt-BR" dirty="0" err="1"/>
              <a:t>AtoM</a:t>
            </a:r>
            <a:r>
              <a:rPr lang="pt-BR" dirty="0"/>
              <a:t> Memória Administrativa;</a:t>
            </a:r>
            <a:r>
              <a:rPr lang="pt-BR" baseline="0" dirty="0">
                <a:latin typeface="Trebuchet MS" panose="020B0603020202020204" pitchFamily="34" charset="0"/>
              </a:rPr>
              <a:t> </a:t>
            </a:r>
            <a:r>
              <a:rPr lang="pt-BR" dirty="0">
                <a:latin typeface="Trebuchet MS" panose="020B0603020202020204" pitchFamily="34" charset="0"/>
              </a:rPr>
              <a:t>Incorporação de menu com páginas acessórias (sobre, blog) no </a:t>
            </a:r>
            <a:r>
              <a:rPr lang="pt-BR" dirty="0" err="1">
                <a:latin typeface="Trebuchet MS" panose="020B0603020202020204" pitchFamily="34" charset="0"/>
              </a:rPr>
              <a:t>AtoM</a:t>
            </a:r>
            <a:r>
              <a:rPr lang="pt-BR" dirty="0">
                <a:latin typeface="Trebuchet MS" panose="020B0603020202020204" pitchFamily="34" charset="0"/>
              </a:rPr>
              <a:t> Memória Administrativa;</a:t>
            </a:r>
            <a:r>
              <a:rPr lang="pt-BR" baseline="0" dirty="0">
                <a:latin typeface="Trebuchet MS" panose="020B0603020202020204" pitchFamily="34" charset="0"/>
              </a:rPr>
              <a:t> </a:t>
            </a:r>
            <a:r>
              <a:rPr lang="pt-BR" dirty="0">
                <a:latin typeface="Trebuchet MS" panose="020B0603020202020204" pitchFamily="34" charset="0"/>
              </a:rPr>
              <a:t>Incorporação de linha do tempo no </a:t>
            </a:r>
            <a:r>
              <a:rPr lang="pt-BR" dirty="0" err="1">
                <a:latin typeface="Trebuchet MS" panose="020B0603020202020204" pitchFamily="34" charset="0"/>
              </a:rPr>
              <a:t>AtoM</a:t>
            </a:r>
            <a:r>
              <a:rPr lang="pt-BR" dirty="0">
                <a:latin typeface="Trebuchet MS" panose="020B0603020202020204" pitchFamily="34" charset="0"/>
              </a:rPr>
              <a:t> Memória Administrativa – </a:t>
            </a:r>
            <a:r>
              <a:rPr lang="pt-BR" dirty="0" err="1">
                <a:latin typeface="Trebuchet MS" panose="020B0603020202020204" pitchFamily="34" charset="0"/>
              </a:rPr>
              <a:t>google</a:t>
            </a:r>
            <a:r>
              <a:rPr lang="pt-BR" dirty="0">
                <a:latin typeface="Trebuchet MS" panose="020B0603020202020204" pitchFamily="34" charset="0"/>
              </a:rPr>
              <a:t> ou </a:t>
            </a:r>
            <a:r>
              <a:rPr lang="pt-BR" dirty="0" err="1">
                <a:latin typeface="Trebuchet MS" panose="020B0603020202020204" pitchFamily="34" charset="0"/>
              </a:rPr>
              <a:t>proprio</a:t>
            </a:r>
            <a:r>
              <a:rPr lang="pt-BR" dirty="0">
                <a:latin typeface="Trebuchet MS" panose="020B0603020202020204" pitchFamily="34" charset="0"/>
              </a:rPr>
              <a:t> </a:t>
            </a:r>
            <a:r>
              <a:rPr lang="pt-BR" dirty="0" err="1">
                <a:latin typeface="Trebuchet MS" panose="020B0603020202020204" pitchFamily="34" charset="0"/>
              </a:rPr>
              <a:t>atom</a:t>
            </a:r>
            <a:r>
              <a:rPr lang="pt-BR" dirty="0">
                <a:latin typeface="Trebuchet MS" panose="020B0603020202020204" pitchFamily="34" charset="0"/>
              </a:rPr>
              <a:t> (não passou fase teste);</a:t>
            </a:r>
            <a:r>
              <a:rPr lang="pt-BR" baseline="0" dirty="0">
                <a:latin typeface="Trebuchet MS" panose="020B0603020202020204" pitchFamily="34" charset="0"/>
              </a:rPr>
              <a:t> </a:t>
            </a:r>
            <a:r>
              <a:rPr lang="pt-BR" dirty="0">
                <a:latin typeface="Trebuchet MS" panose="020B0603020202020204" pitchFamily="34" charset="0"/>
              </a:rPr>
              <a:t>Criação e alimentação blog para relato processo;</a:t>
            </a:r>
            <a:r>
              <a:rPr lang="pt-BR" baseline="0" dirty="0">
                <a:latin typeface="Trebuchet MS" panose="020B0603020202020204" pitchFamily="34" charset="0"/>
              </a:rPr>
              <a:t> </a:t>
            </a:r>
            <a:r>
              <a:rPr lang="pt-BR" dirty="0">
                <a:latin typeface="Trebuchet MS" panose="020B0603020202020204" pitchFamily="34" charset="0"/>
              </a:rPr>
              <a:t>Estudo e pesquisa da ferramenta interna denominada "</a:t>
            </a:r>
            <a:r>
              <a:rPr lang="pt-BR" i="1" dirty="0" err="1">
                <a:latin typeface="Trebuchet MS" panose="020B0603020202020204" pitchFamily="34" charset="0"/>
              </a:rPr>
              <a:t>Elasticsearch</a:t>
            </a:r>
            <a:r>
              <a:rPr lang="pt-BR" dirty="0">
                <a:latin typeface="Trebuchet MS" panose="020B0603020202020204" pitchFamily="34" charset="0"/>
              </a:rPr>
              <a:t>", a fim de melhorar mecanismo de busca do </a:t>
            </a:r>
            <a:r>
              <a:rPr lang="pt-BR" dirty="0" err="1">
                <a:latin typeface="Trebuchet MS" panose="020B0603020202020204" pitchFamily="34" charset="0"/>
              </a:rPr>
              <a:t>AtoM</a:t>
            </a:r>
            <a:r>
              <a:rPr lang="pt-BR" dirty="0">
                <a:latin typeface="Trebuchet MS" panose="020B0603020202020204" pitchFamily="34" charset="0"/>
              </a:rPr>
              <a:t> Memória Administrativa;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537A5-592D-44E7-8789-1E1C5EC20647}" type="slidenum">
              <a:rPr lang="pt-BR" altLang="pt-BR" smtClean="0"/>
              <a:pPr>
                <a:defRPr/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377518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2387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 (com o </a:t>
            </a:r>
            <a:r>
              <a:rPr lang="en-US" sz="800" dirty="0" err="1"/>
              <a:t>fator</a:t>
            </a:r>
            <a:r>
              <a:rPr lang="en-US" sz="800" dirty="0"/>
              <a:t> </a:t>
            </a:r>
            <a:r>
              <a:rPr lang="en-US" sz="800" dirty="0" err="1"/>
              <a:t>dificultador</a:t>
            </a:r>
            <a:r>
              <a:rPr lang="en-US" sz="800" dirty="0"/>
              <a:t> de </a:t>
            </a:r>
            <a:r>
              <a:rPr lang="en-US" sz="800" dirty="0" err="1"/>
              <a:t>não</a:t>
            </a:r>
            <a:r>
              <a:rPr lang="en-US" sz="800" dirty="0"/>
              <a:t> </a:t>
            </a:r>
            <a:r>
              <a:rPr lang="en-US" sz="800" dirty="0" err="1"/>
              <a:t>os</a:t>
            </a:r>
            <a:r>
              <a:rPr lang="en-US" sz="800" dirty="0"/>
              <a:t> </a:t>
            </a:r>
            <a:r>
              <a:rPr lang="en-US" sz="800" dirty="0" err="1"/>
              <a:t>ter</a:t>
            </a:r>
            <a:r>
              <a:rPr lang="en-US" sz="800" dirty="0"/>
              <a:t> </a:t>
            </a:r>
            <a:r>
              <a:rPr lang="en-US" sz="800" dirty="0" err="1"/>
              <a:t>ainda</a:t>
            </a:r>
            <a:r>
              <a:rPr lang="en-US" sz="800" dirty="0"/>
              <a:t> </a:t>
            </a:r>
            <a:r>
              <a:rPr lang="en-US" sz="800" dirty="0" err="1"/>
              <a:t>sistematizados</a:t>
            </a:r>
            <a:r>
              <a:rPr lang="en-US" sz="800" dirty="0"/>
              <a:t> </a:t>
            </a:r>
            <a:r>
              <a:rPr lang="en-US" sz="800" dirty="0" err="1"/>
              <a:t>em</a:t>
            </a:r>
            <a:r>
              <a:rPr lang="en-US" sz="800" dirty="0"/>
              <a:t> um </a:t>
            </a:r>
            <a:r>
              <a:rPr lang="en-US" sz="800" dirty="0" err="1"/>
              <a:t>quadro</a:t>
            </a:r>
            <a:r>
              <a:rPr lang="en-US" sz="800" dirty="0"/>
              <a:t> de </a:t>
            </a:r>
            <a:r>
              <a:rPr lang="en-US" sz="800" dirty="0" err="1"/>
              <a:t>arranjo</a:t>
            </a:r>
            <a:r>
              <a:rPr lang="en-US" sz="800" dirty="0"/>
              <a:t> </a:t>
            </a:r>
            <a:r>
              <a:rPr lang="en-US" sz="800" dirty="0" err="1"/>
              <a:t>para</a:t>
            </a:r>
            <a:r>
              <a:rPr lang="en-US" sz="800" dirty="0"/>
              <a:t> </a:t>
            </a:r>
            <a:r>
              <a:rPr lang="en-US" sz="800" dirty="0" err="1"/>
              <a:t>consulta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base Arch, </a:t>
            </a:r>
            <a:r>
              <a:rPr lang="en-US" sz="800" dirty="0" err="1"/>
              <a:t>conforme</a:t>
            </a:r>
            <a:r>
              <a:rPr lang="en-US" sz="800" dirty="0"/>
              <a:t> </a:t>
            </a:r>
            <a:r>
              <a:rPr lang="en-US" sz="800" dirty="0" err="1"/>
              <a:t>metodologia</a:t>
            </a:r>
            <a:r>
              <a:rPr lang="en-US" sz="800" dirty="0"/>
              <a:t> </a:t>
            </a:r>
            <a:r>
              <a:rPr lang="en-US" sz="800" dirty="0" err="1"/>
              <a:t>utilizada</a:t>
            </a:r>
            <a:r>
              <a:rPr lang="en-US" sz="800" dirty="0"/>
              <a:t> </a:t>
            </a:r>
            <a:r>
              <a:rPr lang="en-US" sz="800" dirty="0" err="1"/>
              <a:t>pelo</a:t>
            </a:r>
            <a:r>
              <a:rPr lang="en-US" sz="800" dirty="0"/>
              <a:t> </a:t>
            </a:r>
            <a:r>
              <a:rPr lang="en-US" sz="800" dirty="0" err="1"/>
              <a:t>bolsista</a:t>
            </a:r>
            <a:r>
              <a:rPr lang="en-US" sz="800" dirty="0"/>
              <a:t> no Fundo </a:t>
            </a:r>
            <a:r>
              <a:rPr lang="en-US" sz="800" dirty="0" err="1"/>
              <a:t>Presidência</a:t>
            </a:r>
            <a:r>
              <a:rPr lang="en-US" sz="800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537A5-592D-44E7-8789-1E1C5EC20647}" type="slidenum">
              <a:rPr lang="pt-BR" altLang="pt-BR" smtClean="0"/>
              <a:pPr>
                <a:defRPr/>
              </a:pPr>
              <a:t>11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342445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rgbClr val="C00000"/>
                </a:solidFill>
              </a:rPr>
              <a:t> </a:t>
            </a:r>
            <a:r>
              <a:rPr lang="pt-BR" sz="1200" i="1" dirty="0" smtClean="0">
                <a:solidFill>
                  <a:srgbClr val="C00000"/>
                </a:solidFill>
              </a:rPr>
              <a:t>Sugestão de roteiro para produção do texto: Quando meu órgão/escritório/unidade foi criado/incorporado à </a:t>
            </a:r>
            <a:r>
              <a:rPr lang="pt-BR" sz="1200" i="1" dirty="0" err="1" smtClean="0">
                <a:solidFill>
                  <a:srgbClr val="C00000"/>
                </a:solidFill>
              </a:rPr>
              <a:t>Fiocruz</a:t>
            </a:r>
            <a:r>
              <a:rPr lang="pt-BR" sz="1200" i="1" dirty="0" smtClean="0">
                <a:solidFill>
                  <a:srgbClr val="C00000"/>
                </a:solidFill>
              </a:rPr>
              <a:t>? Qual sua missão e estrutura no momento inaugural? A que necessidade social/institucional sua criação atendeu? Houve alguma transformação nesse sentido ao longo do tempo? Quais são os projetos centrais e as transformações mais significativas na sua missão ao longo do tempo? Como esses acontecimentos dialogam com o contexto interno e externo à instituição? </a:t>
            </a:r>
            <a:endParaRPr lang="pt-BR" sz="1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E8D58-4A88-2648-B24F-34E67D165E2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3D6F80B-57AD-42B9-88DC-12897125E229}" type="datetimeFigureOut">
              <a:rPr lang="pt-BR" smtClean="0"/>
              <a:pPr/>
              <a:t>05/08/2024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CB4E9A-576C-4E4A-9E96-3A9D10766FC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0330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F80B-57AD-42B9-88DC-12897125E229}" type="datetimeFigureOut">
              <a:rPr lang="pt-BR" smtClean="0"/>
              <a:pPr/>
              <a:t>05/08/2024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4E9A-576C-4E4A-9E96-3A9D10766F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3763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F80B-57AD-42B9-88DC-12897125E229}" type="datetimeFigureOut">
              <a:rPr lang="pt-BR" smtClean="0"/>
              <a:pPr/>
              <a:t>05/08/2024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4E9A-576C-4E4A-9E96-3A9D10766FC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7662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F80B-57AD-42B9-88DC-12897125E229}" type="datetimeFigureOut">
              <a:rPr lang="pt-BR" smtClean="0"/>
              <a:pPr/>
              <a:t>05/08/2024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4E9A-576C-4E4A-9E96-3A9D10766FC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75610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F80B-57AD-42B9-88DC-12897125E229}" type="datetimeFigureOut">
              <a:rPr lang="pt-BR" smtClean="0"/>
              <a:pPr/>
              <a:t>05/08/2024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4E9A-576C-4E4A-9E96-3A9D10766F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68865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F80B-57AD-42B9-88DC-12897125E229}" type="datetimeFigureOut">
              <a:rPr lang="pt-BR" smtClean="0"/>
              <a:pPr/>
              <a:t>05/08/2024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4E9A-576C-4E4A-9E96-3A9D10766FC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6465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F80B-57AD-42B9-88DC-12897125E229}" type="datetimeFigureOut">
              <a:rPr lang="pt-BR" smtClean="0"/>
              <a:pPr/>
              <a:t>05/08/2024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4E9A-576C-4E4A-9E96-3A9D10766FC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917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F80B-57AD-42B9-88DC-12897125E229}" type="datetimeFigureOut">
              <a:rPr lang="pt-BR" smtClean="0"/>
              <a:pPr/>
              <a:t>05/08/2024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4E9A-576C-4E4A-9E96-3A9D10766FC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7758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F80B-57AD-42B9-88DC-12897125E229}" type="datetimeFigureOut">
              <a:rPr lang="pt-BR" smtClean="0"/>
              <a:pPr/>
              <a:t>05/08/2024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4E9A-576C-4E4A-9E96-3A9D10766FC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4583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F80B-57AD-42B9-88DC-12897125E229}" type="datetimeFigureOut">
              <a:rPr lang="pt-BR" smtClean="0"/>
              <a:pPr/>
              <a:t>05/08/2024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4E9A-576C-4E4A-9E96-3A9D10766F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1576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F80B-57AD-42B9-88DC-12897125E229}" type="datetimeFigureOut">
              <a:rPr lang="pt-BR" smtClean="0"/>
              <a:pPr/>
              <a:t>05/08/2024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4E9A-576C-4E4A-9E96-3A9D10766FC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177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F80B-57AD-42B9-88DC-12897125E229}" type="datetimeFigureOut">
              <a:rPr lang="pt-BR" smtClean="0"/>
              <a:pPr/>
              <a:t>05/08/2024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4E9A-576C-4E4A-9E96-3A9D10766F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438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F80B-57AD-42B9-88DC-12897125E229}" type="datetimeFigureOut">
              <a:rPr lang="pt-BR" smtClean="0"/>
              <a:pPr/>
              <a:t>05/08/2024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4E9A-576C-4E4A-9E96-3A9D10766FC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4785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F80B-57AD-42B9-88DC-12897125E229}" type="datetimeFigureOut">
              <a:rPr lang="pt-BR" smtClean="0"/>
              <a:pPr/>
              <a:t>05/08/2024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4E9A-576C-4E4A-9E96-3A9D10766FC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5009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F80B-57AD-42B9-88DC-12897125E229}" type="datetimeFigureOut">
              <a:rPr lang="pt-BR" smtClean="0"/>
              <a:pPr/>
              <a:t>05/08/2024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4E9A-576C-4E4A-9E96-3A9D10766F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1726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F80B-57AD-42B9-88DC-12897125E229}" type="datetimeFigureOut">
              <a:rPr lang="pt-BR" smtClean="0"/>
              <a:pPr/>
              <a:t>05/08/2024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4E9A-576C-4E4A-9E96-3A9D10766FC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293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F80B-57AD-42B9-88DC-12897125E229}" type="datetimeFigureOut">
              <a:rPr lang="pt-BR" smtClean="0"/>
              <a:pPr/>
              <a:t>05/08/2024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4E9A-576C-4E4A-9E96-3A9D10766F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9212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D6F80B-57AD-42B9-88DC-12897125E229}" type="datetimeFigureOut">
              <a:rPr lang="pt-BR" smtClean="0"/>
              <a:pPr/>
              <a:t>05/08/2024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CB4E9A-576C-4E4A-9E96-3A9D10766F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4237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hyperlink" Target="http://memoria.coc.fiocruz.br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emoria.fiocruz@fiocruz.br" TargetMode="External"/><Relationship Id="rId2" Type="http://schemas.openxmlformats.org/officeDocument/2006/relationships/hyperlink" Target="mailto:erica.loureiro@fiocruz.b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16">
            <a:extLst>
              <a:ext uri="{FF2B5EF4-FFF2-40B4-BE49-F238E27FC236}">
                <a16:creationId xmlns="" xmlns:a16="http://schemas.microsoft.com/office/drawing/2014/main" id="{995EB605-6370-4FCA-9297-CC48BCDB4B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18">
            <a:extLst>
              <a:ext uri="{FF2B5EF4-FFF2-40B4-BE49-F238E27FC236}">
                <a16:creationId xmlns="" xmlns:a16="http://schemas.microsoft.com/office/drawing/2014/main" id="{1E15500A-B0FC-4BBC-9B3A-DB04A31863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ECA483BE-6BF9-4A4A-83A1-8769888394BB}"/>
              </a:ext>
            </a:extLst>
          </p:cNvPr>
          <p:cNvSpPr txBox="1">
            <a:spLocks/>
          </p:cNvSpPr>
          <p:nvPr/>
        </p:nvSpPr>
        <p:spPr>
          <a:xfrm>
            <a:off x="282417" y="727592"/>
            <a:ext cx="6528018" cy="23452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pt-BR" sz="4000" b="1" smtClean="0">
                <a:ln w="3175" cmpd="sng">
                  <a:noFill/>
                </a:ln>
                <a:solidFill>
                  <a:schemeClr val="accent3"/>
                </a:solidFill>
              </a:rPr>
              <a:t>Oficina FOFIM 2024: </a:t>
            </a:r>
          </a:p>
          <a:p>
            <a:pPr defTabSz="457200">
              <a:spcAft>
                <a:spcPts val="600"/>
              </a:spcAft>
            </a:pPr>
            <a:r>
              <a:rPr lang="pt-BR" sz="4000" b="1" smtClean="0">
                <a:ln w="3175" cmpd="sng">
                  <a:noFill/>
                </a:ln>
                <a:solidFill>
                  <a:schemeClr val="accent3"/>
                </a:solidFill>
              </a:rPr>
              <a:t>Memória Administrativa da Fiocruz</a:t>
            </a:r>
            <a:endParaRPr lang="pt-BR" sz="4000" b="1">
              <a:ln w="3175" cmpd="sng">
                <a:noFill/>
              </a:ln>
              <a:solidFill>
                <a:schemeClr val="accent3"/>
              </a:solidFill>
            </a:endParaRPr>
          </a:p>
        </p:txBody>
      </p:sp>
      <p:cxnSp>
        <p:nvCxnSpPr>
          <p:cNvPr id="63" name="Straight Connector 20">
            <a:extLst>
              <a:ext uri="{FF2B5EF4-FFF2-40B4-BE49-F238E27FC236}">
                <a16:creationId xmlns="" xmlns:a16="http://schemas.microsoft.com/office/drawing/2014/main" id="{4FA9F75F-C2FC-4A93-AF4C-C7E2E197AD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95400" y="3522131"/>
            <a:ext cx="9601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Imagem 46" descr="Diagrama&#10;&#10;Descrição gerada automaticamente com confiança média">
            <a:extLst>
              <a:ext uri="{FF2B5EF4-FFF2-40B4-BE49-F238E27FC236}">
                <a16:creationId xmlns="" xmlns:a16="http://schemas.microsoft.com/office/drawing/2014/main" id="{733BCACA-A926-A36D-2EE2-435D83D91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41" y="3571539"/>
            <a:ext cx="9191625" cy="1504950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1F42FA6A-622F-8A8F-7342-AC9D56C84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8903" y="6382084"/>
            <a:ext cx="2159922" cy="47412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60A71091-B4BC-9C2E-A393-D7DF92B321E4}"/>
              </a:ext>
            </a:extLst>
          </p:cNvPr>
          <p:cNvSpPr txBox="1"/>
          <p:nvPr/>
        </p:nvSpPr>
        <p:spPr>
          <a:xfrm>
            <a:off x="1428744" y="4968844"/>
            <a:ext cx="8366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3"/>
                </a:solidFill>
              </a:rPr>
              <a:t>Data</a:t>
            </a:r>
            <a:r>
              <a:rPr lang="pt-BR" dirty="0">
                <a:solidFill>
                  <a:schemeClr val="accent3"/>
                </a:solidFill>
              </a:rPr>
              <a:t>: 05 de agosto de 2024, </a:t>
            </a:r>
            <a:r>
              <a:rPr lang="pt-BR" dirty="0" smtClean="0">
                <a:solidFill>
                  <a:schemeClr val="accent3"/>
                </a:solidFill>
              </a:rPr>
              <a:t>13h30</a:t>
            </a:r>
            <a:r>
              <a:rPr lang="pt-BR" dirty="0">
                <a:solidFill>
                  <a:schemeClr val="accent3"/>
                </a:solidFill>
              </a:rPr>
              <a:t/>
            </a:r>
            <a:br>
              <a:rPr lang="pt-BR" dirty="0">
                <a:solidFill>
                  <a:schemeClr val="accent3"/>
                </a:solidFill>
              </a:rPr>
            </a:br>
            <a:r>
              <a:rPr lang="pt-BR" b="1" dirty="0" smtClean="0">
                <a:solidFill>
                  <a:schemeClr val="accent3"/>
                </a:solidFill>
              </a:rPr>
              <a:t>Local</a:t>
            </a:r>
            <a:r>
              <a:rPr lang="pt-BR" dirty="0" smtClean="0">
                <a:solidFill>
                  <a:schemeClr val="accent3"/>
                </a:solidFill>
              </a:rPr>
              <a:t>: Auditório </a:t>
            </a:r>
            <a:r>
              <a:rPr lang="pt-BR" dirty="0">
                <a:solidFill>
                  <a:schemeClr val="accent3"/>
                </a:solidFill>
              </a:rPr>
              <a:t>do </a:t>
            </a:r>
            <a:r>
              <a:rPr lang="pt-BR" dirty="0" smtClean="0">
                <a:solidFill>
                  <a:schemeClr val="accent3"/>
                </a:solidFill>
              </a:rPr>
              <a:t>Centro de Documentação em História da Saúde (CDHS)</a:t>
            </a:r>
            <a:endParaRPr lang="pt-BR" dirty="0">
              <a:solidFill>
                <a:schemeClr val="accent3"/>
              </a:solidFill>
            </a:endParaRPr>
          </a:p>
          <a:p>
            <a:r>
              <a:rPr lang="pt-BR" b="1" dirty="0">
                <a:solidFill>
                  <a:schemeClr val="accent3"/>
                </a:solidFill>
              </a:rPr>
              <a:t>Apresentação</a:t>
            </a:r>
            <a:r>
              <a:rPr lang="pt-BR" dirty="0">
                <a:solidFill>
                  <a:schemeClr val="accent3"/>
                </a:solidFill>
              </a:rPr>
              <a:t>: Érica Loureiro</a:t>
            </a:r>
          </a:p>
        </p:txBody>
      </p:sp>
      <p:pic>
        <p:nvPicPr>
          <p:cNvPr id="4" name="Imagem 3" descr="Texto sobre foto de homens&#10;&#10;Descrição gerada automaticamente com confiança média">
            <a:extLst>
              <a:ext uri="{FF2B5EF4-FFF2-40B4-BE49-F238E27FC236}">
                <a16:creationId xmlns="" xmlns:a16="http://schemas.microsoft.com/office/drawing/2014/main" id="{EA2BC4EE-4723-633D-AD4F-AC9D3EE5A8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15" y="660814"/>
            <a:ext cx="4755654" cy="26750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24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a de Tela 2020-08-18 às 23.38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2" y="2170239"/>
            <a:ext cx="10375943" cy="35226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3970" y="1278754"/>
            <a:ext cx="10387598" cy="438036"/>
          </a:xfrm>
          <a:prstGeom prst="rect">
            <a:avLst/>
          </a:prstGeom>
          <a:noFill/>
        </p:spPr>
        <p:txBody>
          <a:bodyPr wrap="square" lIns="159481" tIns="79740" rIns="159481" bIns="79740" rtlCol="0">
            <a:spAutoFit/>
          </a:bodyPr>
          <a:lstStyle/>
          <a:p>
            <a:pPr algn="ctr"/>
            <a:r>
              <a:rPr lang="pt-BR" dirty="0" smtClean="0">
                <a:solidFill>
                  <a:srgbClr val="800000"/>
                </a:solidFill>
                <a:hlinkClick r:id="rId4"/>
              </a:rPr>
              <a:t>HTTP://MEMORIA.COC.FIOCRUZ.BR</a:t>
            </a:r>
            <a:r>
              <a:rPr lang="pt-BR" dirty="0" smtClean="0">
                <a:solidFill>
                  <a:srgbClr val="800000"/>
                </a:solidFill>
              </a:rPr>
              <a:t> </a:t>
            </a:r>
            <a:endParaRPr lang="pt-BR" sz="2100" dirty="0"/>
          </a:p>
        </p:txBody>
      </p:sp>
      <p:sp>
        <p:nvSpPr>
          <p:cNvPr id="6" name="Rectangle 5"/>
          <p:cNvSpPr/>
          <p:nvPr/>
        </p:nvSpPr>
        <p:spPr>
          <a:xfrm>
            <a:off x="1264813" y="743300"/>
            <a:ext cx="10131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3"/>
                </a:solidFill>
              </a:rPr>
              <a:t>Memória Administrativa da </a:t>
            </a:r>
            <a:r>
              <a:rPr lang="pt-BR" sz="2800" b="1" dirty="0" err="1" smtClean="0">
                <a:solidFill>
                  <a:schemeClr val="accent3"/>
                </a:solidFill>
              </a:rPr>
              <a:t>Fiocruz</a:t>
            </a:r>
            <a:r>
              <a:rPr lang="pt-BR" sz="2800" b="1" dirty="0" smtClean="0">
                <a:solidFill>
                  <a:schemeClr val="accent3"/>
                </a:solidFill>
              </a:rPr>
              <a:t> – Navegação</a:t>
            </a:r>
            <a:endParaRPr lang="pt-BR" sz="2800" b="1" dirty="0">
              <a:solidFill>
                <a:schemeClr val="accent3"/>
              </a:solidFill>
            </a:endParaRPr>
          </a:p>
        </p:txBody>
      </p:sp>
      <p:pic>
        <p:nvPicPr>
          <p:cNvPr id="9" name="Imagem 8" descr="Forma&#10;&#10;Descrição gerada automaticamente">
            <a:extLst>
              <a:ext uri="{FF2B5EF4-FFF2-40B4-BE49-F238E27FC236}">
                <a16:creationId xmlns="" xmlns:a16="http://schemas.microsoft.com/office/drawing/2014/main" id="{8A87C213-A62D-F8B2-133B-6BA2E137C5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16" y="761312"/>
            <a:ext cx="574089" cy="52322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1F42FA6A-622F-8A8F-7342-AC9D56C84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8903" y="6382084"/>
            <a:ext cx="2159922" cy="474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86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a de Tela 2020-08-19 às 02.26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62" y="1730160"/>
            <a:ext cx="5424509" cy="2959827"/>
          </a:xfrm>
          <a:prstGeom prst="rect">
            <a:avLst/>
          </a:prstGeom>
        </p:spPr>
      </p:pic>
      <p:pic>
        <p:nvPicPr>
          <p:cNvPr id="3" name="Picture 2" descr="Captura de Tela 2020-08-18 às 23.48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1" y="1772854"/>
            <a:ext cx="4671276" cy="3464363"/>
          </a:xfrm>
          <a:prstGeom prst="rect">
            <a:avLst/>
          </a:prstGeom>
        </p:spPr>
      </p:pic>
      <p:pic>
        <p:nvPicPr>
          <p:cNvPr id="7" name="Picture 6" descr="Captura de Tela 2020-08-19 às 06.53.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11" y="3017500"/>
            <a:ext cx="5164884" cy="3051846"/>
          </a:xfrm>
          <a:prstGeom prst="rect">
            <a:avLst/>
          </a:prstGeom>
        </p:spPr>
      </p:pic>
      <p:pic>
        <p:nvPicPr>
          <p:cNvPr id="5" name="Picture 4" descr="Captura de Tela 2020-08-19 às 02.25.0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16" y="3581083"/>
            <a:ext cx="2332200" cy="2718529"/>
          </a:xfrm>
          <a:prstGeom prst="rect">
            <a:avLst/>
          </a:prstGeom>
        </p:spPr>
      </p:pic>
      <p:sp>
        <p:nvSpPr>
          <p:cNvPr id="12" name="Rectangle 5"/>
          <p:cNvSpPr/>
          <p:nvPr/>
        </p:nvSpPr>
        <p:spPr>
          <a:xfrm>
            <a:off x="1264813" y="743300"/>
            <a:ext cx="10131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3"/>
                </a:solidFill>
              </a:rPr>
              <a:t>Memória Administrativa da </a:t>
            </a:r>
            <a:r>
              <a:rPr lang="pt-BR" sz="2800" b="1" dirty="0" err="1" smtClean="0">
                <a:solidFill>
                  <a:schemeClr val="accent3"/>
                </a:solidFill>
              </a:rPr>
              <a:t>Fiocruz</a:t>
            </a:r>
            <a:r>
              <a:rPr lang="pt-BR" sz="2800" b="1" dirty="0" smtClean="0">
                <a:solidFill>
                  <a:schemeClr val="accent3"/>
                </a:solidFill>
              </a:rPr>
              <a:t> – Navegação</a:t>
            </a:r>
            <a:endParaRPr lang="pt-BR" sz="2800" b="1" dirty="0">
              <a:solidFill>
                <a:schemeClr val="accent3"/>
              </a:solidFill>
            </a:endParaRPr>
          </a:p>
        </p:txBody>
      </p:sp>
      <p:pic>
        <p:nvPicPr>
          <p:cNvPr id="13" name="Imagem 12" descr="Forma&#10;&#10;Descrição gerada automaticamente">
            <a:extLst>
              <a:ext uri="{FF2B5EF4-FFF2-40B4-BE49-F238E27FC236}">
                <a16:creationId xmlns="" xmlns:a16="http://schemas.microsoft.com/office/drawing/2014/main" id="{8A87C213-A62D-F8B2-133B-6BA2E137C5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16" y="761312"/>
            <a:ext cx="574089" cy="52322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1F42FA6A-622F-8A8F-7342-AC9D56C849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8903" y="6382084"/>
            <a:ext cx="2159922" cy="474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12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766911" y="1832556"/>
            <a:ext cx="650403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8377" indent="-498377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C00000"/>
                </a:solidFill>
              </a:rPr>
              <a:t>Campos </a:t>
            </a:r>
            <a:r>
              <a:rPr lang="pt-BR" sz="2400" b="1" dirty="0">
                <a:solidFill>
                  <a:srgbClr val="C00000"/>
                </a:solidFill>
              </a:rPr>
              <a:t>mínimos sugeridos</a:t>
            </a:r>
          </a:p>
          <a:p>
            <a:pPr algn="just"/>
            <a:endParaRPr lang="pt-BR" sz="2000" dirty="0">
              <a:solidFill>
                <a:srgbClr val="800000"/>
              </a:solidFill>
            </a:endParaRPr>
          </a:p>
          <a:p>
            <a:pPr lvl="0"/>
            <a:r>
              <a:rPr lang="pt-BR" sz="2000" dirty="0" smtClean="0">
                <a:solidFill>
                  <a:srgbClr val="C00000"/>
                </a:solidFill>
              </a:rPr>
              <a:t>1. </a:t>
            </a:r>
            <a:r>
              <a:rPr lang="pt-BR" sz="2000" b="1" dirty="0" smtClean="0">
                <a:solidFill>
                  <a:srgbClr val="C00000"/>
                </a:solidFill>
              </a:rPr>
              <a:t>Nome</a:t>
            </a:r>
            <a:r>
              <a:rPr lang="pt-BR" sz="2000" dirty="0" smtClean="0">
                <a:solidFill>
                  <a:srgbClr val="C00000"/>
                </a:solidFill>
              </a:rPr>
              <a:t>*: incluir nomenclatura atual do órgão/escritório/unidade, por extenso.</a:t>
            </a:r>
          </a:p>
          <a:p>
            <a:pPr lvl="0"/>
            <a:r>
              <a:rPr lang="pt-BR" sz="2000" dirty="0" smtClean="0">
                <a:solidFill>
                  <a:srgbClr val="C00000"/>
                </a:solidFill>
              </a:rPr>
              <a:t> 2. </a:t>
            </a:r>
            <a:r>
              <a:rPr lang="pt-BR" sz="2000" b="1" dirty="0" smtClean="0">
                <a:solidFill>
                  <a:srgbClr val="C00000"/>
                </a:solidFill>
              </a:rPr>
              <a:t>Denominações paralelas/anteriores*:</a:t>
            </a:r>
            <a:r>
              <a:rPr lang="pt-BR" sz="2000" dirty="0" smtClean="0">
                <a:solidFill>
                  <a:srgbClr val="C00000"/>
                </a:solidFill>
              </a:rPr>
              <a:t> incluir siglas, outros nomes pelos quais a instituição é conhecida, outros nomes que teve ao longo do tempo.</a:t>
            </a:r>
            <a:br>
              <a:rPr lang="pt-BR" sz="2000" dirty="0" smtClean="0">
                <a:solidFill>
                  <a:srgbClr val="C00000"/>
                </a:solidFill>
              </a:rPr>
            </a:br>
            <a:r>
              <a:rPr lang="pt-BR" sz="2000" dirty="0" smtClean="0">
                <a:solidFill>
                  <a:srgbClr val="C00000"/>
                </a:solidFill>
              </a:rPr>
              <a:t> 3. </a:t>
            </a:r>
            <a:r>
              <a:rPr lang="pt-BR" sz="2000" b="1" dirty="0" smtClean="0">
                <a:solidFill>
                  <a:srgbClr val="C00000"/>
                </a:solidFill>
              </a:rPr>
              <a:t>Criação</a:t>
            </a:r>
            <a:r>
              <a:rPr lang="pt-BR" sz="2000" dirty="0" smtClean="0">
                <a:solidFill>
                  <a:srgbClr val="C00000"/>
                </a:solidFill>
              </a:rPr>
              <a:t>*: incluir data de criação do órgão/escritório/unidade da </a:t>
            </a:r>
            <a:r>
              <a:rPr lang="pt-BR" sz="2000" dirty="0" err="1" smtClean="0">
                <a:solidFill>
                  <a:srgbClr val="C00000"/>
                </a:solidFill>
              </a:rPr>
              <a:t>Fiocruz</a:t>
            </a:r>
            <a:r>
              <a:rPr lang="pt-BR" sz="2000" dirty="0" smtClean="0">
                <a:solidFill>
                  <a:srgbClr val="C00000"/>
                </a:solidFill>
              </a:rPr>
              <a:t>. </a:t>
            </a:r>
            <a:br>
              <a:rPr lang="pt-BR" sz="2000" dirty="0" smtClean="0">
                <a:solidFill>
                  <a:srgbClr val="C00000"/>
                </a:solidFill>
              </a:rPr>
            </a:br>
            <a:r>
              <a:rPr lang="pt-BR" sz="2000" dirty="0" smtClean="0">
                <a:solidFill>
                  <a:srgbClr val="C00000"/>
                </a:solidFill>
              </a:rPr>
              <a:t>4. </a:t>
            </a:r>
            <a:r>
              <a:rPr lang="pt-BR" sz="2000" b="1" dirty="0" smtClean="0">
                <a:solidFill>
                  <a:srgbClr val="C00000"/>
                </a:solidFill>
              </a:rPr>
              <a:t>Histórico</a:t>
            </a:r>
            <a:r>
              <a:rPr lang="pt-BR" sz="2000" dirty="0" smtClean="0">
                <a:solidFill>
                  <a:srgbClr val="C00000"/>
                </a:solidFill>
              </a:rPr>
              <a:t>: texto geral/verbete que resume a trajetória do órgão/escritório/ unidade. Prioritariamente baseado nos documentos e depoimentos vinculados ao verbete.</a:t>
            </a:r>
          </a:p>
          <a:p>
            <a:pPr lvl="0" algn="just"/>
            <a:r>
              <a:rPr lang="pt-BR" sz="2400" dirty="0" smtClean="0">
                <a:solidFill>
                  <a:srgbClr val="C00000"/>
                </a:solidFill>
              </a:rPr>
              <a:t>5. </a:t>
            </a:r>
            <a:r>
              <a:rPr lang="pt-BR" sz="2000" b="1" dirty="0" smtClean="0">
                <a:solidFill>
                  <a:srgbClr val="C00000"/>
                </a:solidFill>
              </a:rPr>
              <a:t>Gestores</a:t>
            </a:r>
            <a:r>
              <a:rPr lang="pt-BR" sz="2000" dirty="0" smtClean="0">
                <a:solidFill>
                  <a:srgbClr val="C00000"/>
                </a:solidFill>
              </a:rPr>
              <a:t>*: indicar nomes e períodos em que os gestores estiveram à frente das estruturas </a:t>
            </a:r>
          </a:p>
          <a:p>
            <a:pPr lvl="0"/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1F42FA6A-622F-8A8F-7342-AC9D56C84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903" y="6382084"/>
            <a:ext cx="2159922" cy="474129"/>
          </a:xfrm>
          <a:prstGeom prst="rect">
            <a:avLst/>
          </a:prstGeom>
        </p:spPr>
      </p:pic>
      <p:pic>
        <p:nvPicPr>
          <p:cNvPr id="11" name="Imagem 10" descr="caora_verbete_co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788" y="1381893"/>
            <a:ext cx="4031225" cy="4850068"/>
          </a:xfrm>
          <a:prstGeom prst="rect">
            <a:avLst/>
          </a:prstGeom>
        </p:spPr>
      </p:pic>
      <p:sp>
        <p:nvSpPr>
          <p:cNvPr id="12" name="Rectangle 1"/>
          <p:cNvSpPr/>
          <p:nvPr/>
        </p:nvSpPr>
        <p:spPr>
          <a:xfrm>
            <a:off x="975681" y="702319"/>
            <a:ext cx="10131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3"/>
                </a:solidFill>
              </a:rPr>
              <a:t>Memória </a:t>
            </a:r>
            <a:r>
              <a:rPr lang="pt-BR" sz="2800" b="1" dirty="0">
                <a:solidFill>
                  <a:schemeClr val="accent3"/>
                </a:solidFill>
              </a:rPr>
              <a:t>Administrativa da </a:t>
            </a:r>
            <a:r>
              <a:rPr lang="pt-BR" sz="2800" b="1" dirty="0" err="1" smtClean="0">
                <a:solidFill>
                  <a:schemeClr val="accent3"/>
                </a:solidFill>
              </a:rPr>
              <a:t>Fiocruz</a:t>
            </a:r>
            <a:r>
              <a:rPr lang="pt-BR" sz="2800" b="1" dirty="0" smtClean="0">
                <a:solidFill>
                  <a:schemeClr val="accent3"/>
                </a:solidFill>
              </a:rPr>
              <a:t> - Verbetes</a:t>
            </a:r>
            <a:endParaRPr lang="pt-BR" sz="2800" b="1" dirty="0">
              <a:solidFill>
                <a:schemeClr val="accent3"/>
              </a:solidFill>
            </a:endParaRPr>
          </a:p>
        </p:txBody>
      </p:sp>
      <p:pic>
        <p:nvPicPr>
          <p:cNvPr id="13" name="Imagem 12" descr="Forma&#10;&#10;Descrição gerada automaticamente">
            <a:extLst>
              <a:ext uri="{FF2B5EF4-FFF2-40B4-BE49-F238E27FC236}">
                <a16:creationId xmlns="" xmlns:a16="http://schemas.microsoft.com/office/drawing/2014/main" id="{8A87C213-A62D-F8B2-133B-6BA2E137C5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78" y="746564"/>
            <a:ext cx="574089" cy="523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420" y="1711732"/>
            <a:ext cx="727095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8377" indent="-498377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C00000"/>
                </a:solidFill>
              </a:rPr>
              <a:t>Campos </a:t>
            </a:r>
            <a:r>
              <a:rPr lang="pt-BR" sz="2400" b="1" dirty="0">
                <a:solidFill>
                  <a:srgbClr val="C00000"/>
                </a:solidFill>
              </a:rPr>
              <a:t>mínimos sugeridos (continuação</a:t>
            </a:r>
            <a:r>
              <a:rPr lang="pt-BR" sz="2400" b="1" dirty="0" smtClean="0">
                <a:solidFill>
                  <a:srgbClr val="C00000"/>
                </a:solidFill>
              </a:rPr>
              <a:t>):</a:t>
            </a:r>
          </a:p>
          <a:p>
            <a:pPr marL="498377" indent="-498377" algn="just">
              <a:buFont typeface="Wingdings" charset="2"/>
              <a:buChar char="§"/>
            </a:pPr>
            <a:endParaRPr lang="pt-BR" sz="2000" b="1" dirty="0">
              <a:solidFill>
                <a:srgbClr val="C00000"/>
              </a:solidFill>
            </a:endParaRPr>
          </a:p>
          <a:p>
            <a:pPr algn="just"/>
            <a:r>
              <a:rPr lang="pt-BR" dirty="0" smtClean="0">
                <a:solidFill>
                  <a:srgbClr val="C00000"/>
                </a:solidFill>
              </a:rPr>
              <a:t> 6. </a:t>
            </a:r>
            <a:r>
              <a:rPr lang="pt-BR" b="1" dirty="0" smtClean="0">
                <a:solidFill>
                  <a:srgbClr val="C00000"/>
                </a:solidFill>
              </a:rPr>
              <a:t>Estrutura organizacional</a:t>
            </a:r>
            <a:r>
              <a:rPr lang="pt-BR" dirty="0" smtClean="0">
                <a:solidFill>
                  <a:srgbClr val="C00000"/>
                </a:solidFill>
              </a:rPr>
              <a:t>*: descrever atual estrutura ou incluir referência para o atual organograma. Fazer o mesmo para estruturas anteriores. </a:t>
            </a:r>
          </a:p>
          <a:p>
            <a:pPr lvl="0" algn="just"/>
            <a:r>
              <a:rPr lang="pt-BR" dirty="0" smtClean="0">
                <a:solidFill>
                  <a:srgbClr val="C00000"/>
                </a:solidFill>
              </a:rPr>
              <a:t>7. </a:t>
            </a:r>
            <a:r>
              <a:rPr lang="pt-BR" b="1" dirty="0" smtClean="0">
                <a:solidFill>
                  <a:srgbClr val="C00000"/>
                </a:solidFill>
              </a:rPr>
              <a:t>Regimentos</a:t>
            </a:r>
            <a:r>
              <a:rPr lang="pt-BR" dirty="0" smtClean="0">
                <a:solidFill>
                  <a:srgbClr val="C00000"/>
                </a:solidFill>
              </a:rPr>
              <a:t>*: incluir referência e link direto para documento do arquivo com o regimento atual e possíveis regimentos anteriores.</a:t>
            </a:r>
          </a:p>
          <a:p>
            <a:pPr lvl="0" algn="just"/>
            <a:r>
              <a:rPr lang="pt-BR" dirty="0" smtClean="0">
                <a:solidFill>
                  <a:srgbClr val="C00000"/>
                </a:solidFill>
              </a:rPr>
              <a:t>8. </a:t>
            </a:r>
            <a:r>
              <a:rPr lang="pt-BR" b="1" dirty="0" smtClean="0">
                <a:solidFill>
                  <a:srgbClr val="C00000"/>
                </a:solidFill>
              </a:rPr>
              <a:t>Marcos institucionais</a:t>
            </a:r>
            <a:r>
              <a:rPr lang="pt-BR" dirty="0" smtClean="0">
                <a:solidFill>
                  <a:srgbClr val="C00000"/>
                </a:solidFill>
              </a:rPr>
              <a:t>: destacar pontos relevantes na trajetória, criação de estruturas, novas linhas de atuação, mudança de status institucional, etc. Podem ser identificados por meio da documentação ou de depoimentos. </a:t>
            </a:r>
          </a:p>
          <a:p>
            <a:pPr lvl="0" algn="just"/>
            <a:r>
              <a:rPr lang="pt-BR" dirty="0" smtClean="0">
                <a:solidFill>
                  <a:srgbClr val="C00000"/>
                </a:solidFill>
              </a:rPr>
              <a:t>9. </a:t>
            </a:r>
            <a:r>
              <a:rPr lang="pt-BR" b="1" dirty="0" smtClean="0">
                <a:solidFill>
                  <a:srgbClr val="C00000"/>
                </a:solidFill>
              </a:rPr>
              <a:t>Fontes utilizadas</a:t>
            </a:r>
            <a:r>
              <a:rPr lang="pt-BR" dirty="0" smtClean="0">
                <a:solidFill>
                  <a:srgbClr val="C00000"/>
                </a:solidFill>
              </a:rPr>
              <a:t>: incluir toda referência da documentação utilizada para produção do registro, </a:t>
            </a:r>
          </a:p>
          <a:p>
            <a:pPr lvl="0" algn="just"/>
            <a:r>
              <a:rPr lang="pt-BR" dirty="0" smtClean="0">
                <a:solidFill>
                  <a:srgbClr val="C00000"/>
                </a:solidFill>
              </a:rPr>
              <a:t>10. </a:t>
            </a:r>
            <a:r>
              <a:rPr lang="pt-BR" b="1" dirty="0" smtClean="0">
                <a:solidFill>
                  <a:srgbClr val="C00000"/>
                </a:solidFill>
              </a:rPr>
              <a:t>Outras fontes de informação</a:t>
            </a:r>
            <a:r>
              <a:rPr lang="pt-BR" dirty="0" smtClean="0">
                <a:solidFill>
                  <a:srgbClr val="C00000"/>
                </a:solidFill>
              </a:rPr>
              <a:t>: incluir outras fontes de informação encontradas ao longo da pesquisa, tais como publicações, sites, bases de dados, etc. Incluir links sempre que possível. </a:t>
            </a:r>
          </a:p>
          <a:p>
            <a:pPr lvl="0" algn="just"/>
            <a:r>
              <a:rPr lang="pt-BR" dirty="0" smtClean="0">
                <a:solidFill>
                  <a:srgbClr val="C00000"/>
                </a:solidFill>
              </a:rPr>
              <a:t>11. </a:t>
            </a:r>
            <a:r>
              <a:rPr lang="pt-BR" b="1" dirty="0" smtClean="0">
                <a:solidFill>
                  <a:srgbClr val="C00000"/>
                </a:solidFill>
              </a:rPr>
              <a:t>Pontos de acesso:</a:t>
            </a:r>
            <a:r>
              <a:rPr lang="pt-BR" dirty="0" smtClean="0">
                <a:solidFill>
                  <a:srgbClr val="C00000"/>
                </a:solidFill>
              </a:rPr>
              <a:t> realizar a indexação do conteúdo segundo seu assunto, local ou nome do personagem.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 descr="Captura de Tela 2021-06-09 às 11.45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161" y="1460090"/>
            <a:ext cx="3386826" cy="451244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1F42FA6A-622F-8A8F-7342-AC9D56C84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903" y="6382084"/>
            <a:ext cx="2159922" cy="474129"/>
          </a:xfrm>
          <a:prstGeom prst="rect">
            <a:avLst/>
          </a:prstGeom>
        </p:spPr>
      </p:pic>
      <p:sp>
        <p:nvSpPr>
          <p:cNvPr id="8" name="Rectangle 1"/>
          <p:cNvSpPr/>
          <p:nvPr/>
        </p:nvSpPr>
        <p:spPr>
          <a:xfrm>
            <a:off x="975681" y="702319"/>
            <a:ext cx="10131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3"/>
                </a:solidFill>
              </a:rPr>
              <a:t>Memória </a:t>
            </a:r>
            <a:r>
              <a:rPr lang="pt-BR" sz="2800" b="1" dirty="0">
                <a:solidFill>
                  <a:schemeClr val="accent3"/>
                </a:solidFill>
              </a:rPr>
              <a:t>Administrativa da </a:t>
            </a:r>
            <a:r>
              <a:rPr lang="pt-BR" sz="2800" b="1" dirty="0" err="1" smtClean="0">
                <a:solidFill>
                  <a:schemeClr val="accent3"/>
                </a:solidFill>
              </a:rPr>
              <a:t>Fiocruz</a:t>
            </a:r>
            <a:r>
              <a:rPr lang="pt-BR" sz="2800" b="1" dirty="0" smtClean="0">
                <a:solidFill>
                  <a:schemeClr val="accent3"/>
                </a:solidFill>
              </a:rPr>
              <a:t> - Verbetes</a:t>
            </a:r>
            <a:endParaRPr lang="pt-BR" sz="2800" b="1" dirty="0">
              <a:solidFill>
                <a:schemeClr val="accent3"/>
              </a:solidFill>
            </a:endParaRPr>
          </a:p>
        </p:txBody>
      </p:sp>
      <p:pic>
        <p:nvPicPr>
          <p:cNvPr id="9" name="Imagem 8" descr="Forma&#10;&#10;Descrição gerada automaticamente">
            <a:extLst>
              <a:ext uri="{FF2B5EF4-FFF2-40B4-BE49-F238E27FC236}">
                <a16:creationId xmlns="" xmlns:a16="http://schemas.microsoft.com/office/drawing/2014/main" id="{8A87C213-A62D-F8B2-133B-6BA2E137C5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78" y="746564"/>
            <a:ext cx="574089" cy="5232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71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ptura de Tela 2021-06-08 às 21.18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68" y="2355494"/>
            <a:ext cx="5886252" cy="3750706"/>
          </a:xfrm>
          <a:prstGeom prst="rect">
            <a:avLst/>
          </a:prstGeom>
        </p:spPr>
      </p:pic>
      <p:pic>
        <p:nvPicPr>
          <p:cNvPr id="8" name="Picture 7" descr="Captura de Tela 2021-06-08 às 21.17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84" y="1224116"/>
            <a:ext cx="5706183" cy="3369456"/>
          </a:xfrm>
          <a:prstGeom prst="rect">
            <a:avLst/>
          </a:prstGeom>
        </p:spPr>
      </p:pic>
      <p:pic>
        <p:nvPicPr>
          <p:cNvPr id="2" name="Picture 1" descr="Captura de Tela 2021-06-09 às 10.34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92" y="3664948"/>
            <a:ext cx="1723488" cy="26488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1513" y="1534089"/>
            <a:ext cx="5323152" cy="493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pt-BR" dirty="0">
                <a:solidFill>
                  <a:srgbClr val="800000"/>
                </a:solidFill>
              </a:rPr>
              <a:t>Linha do tempo da Fiocruz </a:t>
            </a:r>
            <a:r>
              <a:rPr lang="mr-IN" dirty="0">
                <a:solidFill>
                  <a:srgbClr val="800000"/>
                </a:solidFill>
              </a:rPr>
              <a:t>–</a:t>
            </a:r>
            <a:r>
              <a:rPr lang="pt-BR" dirty="0">
                <a:solidFill>
                  <a:srgbClr val="800000"/>
                </a:solidFill>
              </a:rPr>
              <a:t> temas transversais e </a:t>
            </a:r>
            <a:r>
              <a:rPr lang="pt-BR" dirty="0" smtClean="0">
                <a:solidFill>
                  <a:srgbClr val="800000"/>
                </a:solidFill>
              </a:rPr>
              <a:t>destaques </a:t>
            </a:r>
            <a:r>
              <a:rPr lang="pt-BR" dirty="0">
                <a:solidFill>
                  <a:srgbClr val="800000"/>
                </a:solidFill>
              </a:rPr>
              <a:t>linhas das Unidades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1F42FA6A-622F-8A8F-7342-AC9D56C84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8903" y="6382084"/>
            <a:ext cx="2159922" cy="474129"/>
          </a:xfrm>
          <a:prstGeom prst="rect">
            <a:avLst/>
          </a:prstGeom>
        </p:spPr>
      </p:pic>
      <p:sp>
        <p:nvSpPr>
          <p:cNvPr id="12" name="Rectangle 1"/>
          <p:cNvSpPr/>
          <p:nvPr/>
        </p:nvSpPr>
        <p:spPr>
          <a:xfrm>
            <a:off x="1432881" y="717067"/>
            <a:ext cx="10131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3"/>
                </a:solidFill>
              </a:rPr>
              <a:t>Memória </a:t>
            </a:r>
            <a:r>
              <a:rPr lang="pt-BR" sz="2800" b="1" dirty="0">
                <a:solidFill>
                  <a:schemeClr val="accent3"/>
                </a:solidFill>
              </a:rPr>
              <a:t>Administrativa da </a:t>
            </a:r>
            <a:r>
              <a:rPr lang="pt-BR" sz="2800" b="1" dirty="0" err="1" smtClean="0">
                <a:solidFill>
                  <a:schemeClr val="accent3"/>
                </a:solidFill>
              </a:rPr>
              <a:t>Fiocruz</a:t>
            </a:r>
            <a:r>
              <a:rPr lang="pt-BR" sz="2800" b="1" dirty="0" smtClean="0">
                <a:solidFill>
                  <a:schemeClr val="accent3"/>
                </a:solidFill>
              </a:rPr>
              <a:t> – Linhas do Tempo</a:t>
            </a:r>
            <a:endParaRPr lang="pt-BR" sz="2800" b="1" dirty="0">
              <a:solidFill>
                <a:schemeClr val="accent3"/>
              </a:solidFill>
            </a:endParaRPr>
          </a:p>
        </p:txBody>
      </p:sp>
      <p:pic>
        <p:nvPicPr>
          <p:cNvPr id="13" name="Imagem 12" descr="Forma&#10;&#10;Descrição gerada automaticamente">
            <a:extLst>
              <a:ext uri="{FF2B5EF4-FFF2-40B4-BE49-F238E27FC236}">
                <a16:creationId xmlns="" xmlns:a16="http://schemas.microsoft.com/office/drawing/2014/main" id="{8A87C213-A62D-F8B2-133B-6BA2E137C5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59" y="717067"/>
            <a:ext cx="574089" cy="5232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86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ptura de Tela 2021-06-08 às 21.17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25" y="2747324"/>
            <a:ext cx="5487516" cy="3270338"/>
          </a:xfrm>
          <a:prstGeom prst="rect">
            <a:avLst/>
          </a:prstGeom>
        </p:spPr>
      </p:pic>
      <p:pic>
        <p:nvPicPr>
          <p:cNvPr id="12" name="Picture 11" descr="Captura de Tela 2021-06-08 às 21.17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4" y="1857734"/>
            <a:ext cx="6767296" cy="3588127"/>
          </a:xfrm>
          <a:prstGeom prst="rect">
            <a:avLst/>
          </a:prstGeom>
        </p:spPr>
      </p:pic>
      <p:pic>
        <p:nvPicPr>
          <p:cNvPr id="11" name="Picture 10" descr="Captura de Tela 2021-06-08 às 21.16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97" y="3059067"/>
            <a:ext cx="5242349" cy="31427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97473" y="1516243"/>
            <a:ext cx="3163045" cy="946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pt-BR" dirty="0">
                <a:solidFill>
                  <a:srgbClr val="800000"/>
                </a:solidFill>
              </a:rPr>
              <a:t>Linhas do tempo </a:t>
            </a:r>
            <a:endParaRPr lang="pt-BR" dirty="0" smtClean="0">
              <a:solidFill>
                <a:srgbClr val="800000"/>
              </a:solidFill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pt-BR" dirty="0" smtClean="0">
                <a:solidFill>
                  <a:srgbClr val="800000"/>
                </a:solidFill>
              </a:rPr>
              <a:t>para </a:t>
            </a:r>
            <a:r>
              <a:rPr lang="pt-BR" dirty="0" smtClean="0">
                <a:solidFill>
                  <a:srgbClr val="800000"/>
                </a:solidFill>
              </a:rPr>
              <a:t>órgãos/escritórios/unidades</a:t>
            </a: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pt-BR" dirty="0" smtClean="0">
                <a:solidFill>
                  <a:srgbClr val="800000"/>
                </a:solidFill>
              </a:rPr>
              <a:t>da </a:t>
            </a:r>
            <a:r>
              <a:rPr lang="pt-BR" dirty="0">
                <a:solidFill>
                  <a:srgbClr val="800000"/>
                </a:solidFill>
              </a:rPr>
              <a:t>Fiocruz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1F42FA6A-622F-8A8F-7342-AC9D56C84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8903" y="6382084"/>
            <a:ext cx="2159922" cy="474129"/>
          </a:xfrm>
          <a:prstGeom prst="rect">
            <a:avLst/>
          </a:prstGeom>
        </p:spPr>
      </p:pic>
      <p:sp>
        <p:nvSpPr>
          <p:cNvPr id="10" name="Rectangle 1"/>
          <p:cNvSpPr/>
          <p:nvPr/>
        </p:nvSpPr>
        <p:spPr>
          <a:xfrm>
            <a:off x="1432881" y="717067"/>
            <a:ext cx="10131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3"/>
                </a:solidFill>
              </a:rPr>
              <a:t>Memória </a:t>
            </a:r>
            <a:r>
              <a:rPr lang="pt-BR" sz="2800" b="1" dirty="0">
                <a:solidFill>
                  <a:schemeClr val="accent3"/>
                </a:solidFill>
              </a:rPr>
              <a:t>Administrativa da </a:t>
            </a:r>
            <a:r>
              <a:rPr lang="pt-BR" sz="2800" b="1" dirty="0" err="1" smtClean="0">
                <a:solidFill>
                  <a:schemeClr val="accent3"/>
                </a:solidFill>
              </a:rPr>
              <a:t>Fiocruz</a:t>
            </a:r>
            <a:r>
              <a:rPr lang="pt-BR" sz="2800" b="1" dirty="0" smtClean="0">
                <a:solidFill>
                  <a:schemeClr val="accent3"/>
                </a:solidFill>
              </a:rPr>
              <a:t> – Linhas do Tempo</a:t>
            </a:r>
            <a:endParaRPr lang="pt-BR" sz="2800" b="1" dirty="0">
              <a:solidFill>
                <a:schemeClr val="accent3"/>
              </a:solidFill>
            </a:endParaRPr>
          </a:p>
        </p:txBody>
      </p:sp>
      <p:pic>
        <p:nvPicPr>
          <p:cNvPr id="13" name="Imagem 12" descr="Forma&#10;&#10;Descrição gerada automaticamente">
            <a:extLst>
              <a:ext uri="{FF2B5EF4-FFF2-40B4-BE49-F238E27FC236}">
                <a16:creationId xmlns="" xmlns:a16="http://schemas.microsoft.com/office/drawing/2014/main" id="{8A87C213-A62D-F8B2-133B-6BA2E137C5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59" y="717067"/>
            <a:ext cx="574089" cy="5232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61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182" y="2462980"/>
            <a:ext cx="10987547" cy="3849329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800000"/>
                </a:solidFill>
              </a:rPr>
              <a:t>Conteúdos do mapeamento sendo inseridos na base de dados – visibilidade e sistematização produtos de memória;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800000"/>
                </a:solidFill>
              </a:rPr>
              <a:t>Núcleos </a:t>
            </a:r>
            <a:r>
              <a:rPr lang="pt-BR" sz="2000" dirty="0" smtClean="0">
                <a:solidFill>
                  <a:srgbClr val="800000"/>
                </a:solidFill>
              </a:rPr>
              <a:t>de Memória Institucional (</a:t>
            </a:r>
            <a:r>
              <a:rPr lang="pt-BR" sz="2000" dirty="0" err="1" smtClean="0">
                <a:solidFill>
                  <a:srgbClr val="800000"/>
                </a:solidFill>
              </a:rPr>
              <a:t>NUMI’s</a:t>
            </a:r>
            <a:r>
              <a:rPr lang="pt-BR" sz="2000" dirty="0" smtClean="0">
                <a:solidFill>
                  <a:srgbClr val="800000"/>
                </a:solidFill>
              </a:rPr>
              <a:t>) como estrutura central para ancorar curadoria/colaboração ao projeto – validar e ampliar conteúdos sobre seu órgão/escritório/unidade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800000"/>
                </a:solidFill>
              </a:rPr>
              <a:t>Colaboração permite aprimoramento coletivo da metodologia e seus produtos, de forma a incorporar desejos de memória identificados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800000"/>
                </a:solidFill>
              </a:rPr>
              <a:t>Oficina futura </a:t>
            </a:r>
            <a:r>
              <a:rPr lang="pt-BR" sz="2000" dirty="0" smtClean="0">
                <a:solidFill>
                  <a:srgbClr val="800000"/>
                </a:solidFill>
              </a:rPr>
              <a:t>sobre alimentação da base + a</a:t>
            </a:r>
            <a:r>
              <a:rPr lang="pt-BR" sz="2000" dirty="0" smtClean="0">
                <a:solidFill>
                  <a:srgbClr val="800000"/>
                </a:solidFill>
              </a:rPr>
              <a:t>genda </a:t>
            </a:r>
            <a:r>
              <a:rPr lang="pt-BR" sz="2000" dirty="0" smtClean="0">
                <a:solidFill>
                  <a:srgbClr val="800000"/>
                </a:solidFill>
              </a:rPr>
              <a:t>de encontros sobre esse e outros produtos de memória </a:t>
            </a:r>
            <a:r>
              <a:rPr lang="pt-BR" sz="2000" dirty="0" smtClean="0">
                <a:solidFill>
                  <a:srgbClr val="800000"/>
                </a:solidFill>
              </a:rPr>
              <a:t>mapeados: 2 edições em 2024 (2 produtos por evento)</a:t>
            </a:r>
            <a:endParaRPr lang="pt-BR" sz="2000" b="1" dirty="0" smtClean="0">
              <a:solidFill>
                <a:srgbClr val="800000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800000"/>
                </a:solidFill>
              </a:rPr>
              <a:t>Valorização </a:t>
            </a:r>
            <a:r>
              <a:rPr lang="pt-BR" sz="2000" b="1" dirty="0">
                <a:solidFill>
                  <a:srgbClr val="800000"/>
                </a:solidFill>
              </a:rPr>
              <a:t>e desnaturalização de conquistas de instituições públicas – reconhecimento e reivindicação coletiva </a:t>
            </a:r>
            <a:r>
              <a:rPr lang="pt-BR" sz="2000" b="1" dirty="0" smtClean="0">
                <a:solidFill>
                  <a:srgbClr val="800000"/>
                </a:solidFill>
              </a:rPr>
              <a:t>deste </a:t>
            </a:r>
            <a:r>
              <a:rPr lang="pt-BR" sz="2000" b="1" dirty="0">
                <a:solidFill>
                  <a:srgbClr val="800000"/>
                </a:solidFill>
              </a:rPr>
              <a:t>patrimônio da </a:t>
            </a:r>
            <a:r>
              <a:rPr lang="pt-BR" sz="2000" b="1" dirty="0" smtClean="0">
                <a:solidFill>
                  <a:srgbClr val="800000"/>
                </a:solidFill>
              </a:rPr>
              <a:t>sociedade brasileira.</a:t>
            </a:r>
            <a:r>
              <a:rPr lang="pt-BR" sz="2000" dirty="0" smtClean="0">
                <a:solidFill>
                  <a:srgbClr val="800000"/>
                </a:solidFill>
              </a:rPr>
              <a:t/>
            </a:r>
            <a:br>
              <a:rPr lang="pt-BR" sz="2000" dirty="0" smtClean="0">
                <a:solidFill>
                  <a:srgbClr val="800000"/>
                </a:solidFill>
              </a:rPr>
            </a:br>
            <a:endParaRPr lang="pt-BR" sz="2000" dirty="0">
              <a:solidFill>
                <a:srgbClr val="800000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000" dirty="0">
              <a:solidFill>
                <a:srgbClr val="800000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1264813" y="743300"/>
            <a:ext cx="10131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3"/>
                </a:solidFill>
              </a:rPr>
              <a:t>Memória Administrativa da </a:t>
            </a:r>
            <a:r>
              <a:rPr lang="pt-BR" sz="2800" b="1" dirty="0" err="1" smtClean="0">
                <a:solidFill>
                  <a:schemeClr val="accent3"/>
                </a:solidFill>
              </a:rPr>
              <a:t>Fiocruz</a:t>
            </a:r>
            <a:r>
              <a:rPr lang="pt-BR" sz="2800" b="1" dirty="0" smtClean="0">
                <a:solidFill>
                  <a:schemeClr val="accent3"/>
                </a:solidFill>
              </a:rPr>
              <a:t> – Reflexões finais</a:t>
            </a:r>
            <a:endParaRPr lang="pt-BR" sz="2800" b="1" dirty="0">
              <a:solidFill>
                <a:schemeClr val="accent3"/>
              </a:solidFill>
            </a:endParaRPr>
          </a:p>
        </p:txBody>
      </p:sp>
      <p:pic>
        <p:nvPicPr>
          <p:cNvPr id="8" name="Imagem 7" descr="Forma&#10;&#10;Descrição gerada automaticamente">
            <a:extLst>
              <a:ext uri="{FF2B5EF4-FFF2-40B4-BE49-F238E27FC236}">
                <a16:creationId xmlns="" xmlns:a16="http://schemas.microsoft.com/office/drawing/2014/main" id="{8A87C213-A62D-F8B2-133B-6BA2E137C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16" y="761312"/>
            <a:ext cx="574089" cy="52322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1F42FA6A-622F-8A8F-7342-AC9D56C84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903" y="6382084"/>
            <a:ext cx="2159922" cy="474129"/>
          </a:xfrm>
          <a:prstGeom prst="rect">
            <a:avLst/>
          </a:prstGeom>
        </p:spPr>
      </p:pic>
      <p:pic>
        <p:nvPicPr>
          <p:cNvPr id="6" name="Imagem 5" descr="Diagrama&#10;&#10;Descrição gerada automaticamente com confiança média">
            <a:extLst>
              <a:ext uri="{FF2B5EF4-FFF2-40B4-BE49-F238E27FC236}">
                <a16:creationId xmlns="" xmlns:a16="http://schemas.microsoft.com/office/drawing/2014/main" id="{30446959-0A80-2081-85FF-571FC3AD6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35" y="1326122"/>
            <a:ext cx="6659084" cy="1090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58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C0161221-A98D-4BF3-8E5B-C246B3AC0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143" y="915255"/>
            <a:ext cx="11128166" cy="4690777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OBRIGADA!</a:t>
            </a:r>
          </a:p>
          <a:p>
            <a:pPr marL="0" indent="0" algn="ctr">
              <a:buNone/>
            </a:pPr>
            <a:r>
              <a:rPr lang="pt-BR" sz="2400" b="1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Érica de Castro Loureiro (DAD/COC)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rgbClr val="990033"/>
                </a:solidFill>
                <a:latin typeface="+mj-lt"/>
                <a:cs typeface="Arial" panose="020B0604020202020204" pitchFamily="34" charset="0"/>
                <a:hlinkClick r:id="rId2"/>
              </a:rPr>
              <a:t>erica.loureiro@fiocruz.br</a:t>
            </a:r>
            <a:endParaRPr lang="pt-BR" sz="2000" b="1" dirty="0" smtClean="0">
              <a:solidFill>
                <a:srgbClr val="990033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solidFill>
                  <a:srgbClr val="990033"/>
                </a:solidFill>
                <a:latin typeface="+mj-lt"/>
                <a:cs typeface="Arial" panose="020B0604020202020204" pitchFamily="34" charset="0"/>
                <a:hlinkClick r:id="rId3"/>
              </a:rPr>
              <a:t>memoria.fiocruz@fiocruz.br</a:t>
            </a:r>
            <a:r>
              <a:rPr lang="pt-BR" sz="2000" b="1" dirty="0" smtClean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pt-BR" sz="2000" b="1" dirty="0">
              <a:solidFill>
                <a:srgbClr val="990033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F42FA6A-622F-8A8F-7342-AC9D56C84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903" y="6382084"/>
            <a:ext cx="2159922" cy="474129"/>
          </a:xfrm>
          <a:prstGeom prst="rect">
            <a:avLst/>
          </a:prstGeom>
        </p:spPr>
      </p:pic>
      <p:sp>
        <p:nvSpPr>
          <p:cNvPr id="6" name="Rectangle 1"/>
          <p:cNvSpPr/>
          <p:nvPr/>
        </p:nvSpPr>
        <p:spPr>
          <a:xfrm>
            <a:off x="931436" y="1144771"/>
            <a:ext cx="10131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3"/>
                </a:solidFill>
              </a:rPr>
              <a:t>ENCERRAMENTO</a:t>
            </a:r>
            <a:endParaRPr lang="pt-BR" sz="2800" b="1" dirty="0">
              <a:solidFill>
                <a:schemeClr val="accent3"/>
              </a:solidFill>
            </a:endParaRPr>
          </a:p>
        </p:txBody>
      </p:sp>
      <p:pic>
        <p:nvPicPr>
          <p:cNvPr id="7" name="Imagem 6" descr="Forma&#10;&#10;Descrição gerada automaticamente">
            <a:extLst>
              <a:ext uri="{FF2B5EF4-FFF2-40B4-BE49-F238E27FC236}">
                <a16:creationId xmlns="" xmlns:a16="http://schemas.microsoft.com/office/drawing/2014/main" id="{8A87C213-A62D-F8B2-133B-6BA2E137C5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94" y="923544"/>
            <a:ext cx="1291606" cy="1177161"/>
          </a:xfrm>
          <a:prstGeom prst="rect">
            <a:avLst/>
          </a:prstGeom>
        </p:spPr>
      </p:pic>
      <p:pic>
        <p:nvPicPr>
          <p:cNvPr id="10" name="Imagem 9" descr="Diagrama&#10;&#10;Descrição gerada automaticamente com confiança média">
            <a:extLst>
              <a:ext uri="{FF2B5EF4-FFF2-40B4-BE49-F238E27FC236}">
                <a16:creationId xmlns="" xmlns:a16="http://schemas.microsoft.com/office/drawing/2014/main" id="{30446959-0A80-2081-85FF-571FC3AD6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71" y="5234444"/>
            <a:ext cx="6659084" cy="1090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69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65C940E-96F0-4F3A-8762-278CB32C2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308982"/>
            <a:ext cx="11128166" cy="46907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20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accent3"/>
                </a:solidFill>
              </a:rPr>
              <a:t>Iniciativa desenvolvida pelo </a:t>
            </a:r>
            <a:r>
              <a:rPr lang="pt-BR" sz="2000" dirty="0">
                <a:solidFill>
                  <a:schemeClr val="accent3"/>
                </a:solidFill>
              </a:rPr>
              <a:t>Departamento de Arquivo e Documentação da Casa de Oswaldo Cruz (DAD/COC)</a:t>
            </a:r>
          </a:p>
          <a:p>
            <a:pPr marL="0" indent="0">
              <a:buNone/>
            </a:pPr>
            <a:endParaRPr lang="pt-BR" sz="2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chemeClr val="accent3"/>
                </a:solidFill>
              </a:rPr>
              <a:t>Equipe </a:t>
            </a:r>
            <a:r>
              <a:rPr lang="pt-BR" sz="2000" b="1" dirty="0" smtClean="0">
                <a:solidFill>
                  <a:schemeClr val="accent3"/>
                </a:solidFill>
              </a:rPr>
              <a:t>da Memória </a:t>
            </a:r>
            <a:r>
              <a:rPr lang="pt-BR" sz="2000" b="1" dirty="0">
                <a:solidFill>
                  <a:schemeClr val="accent3"/>
                </a:solidFill>
              </a:rPr>
              <a:t>Administrativa:</a:t>
            </a:r>
            <a:br>
              <a:rPr lang="pt-BR" sz="2000" b="1" dirty="0">
                <a:solidFill>
                  <a:schemeClr val="accent3"/>
                </a:solidFill>
              </a:rPr>
            </a:br>
            <a:endParaRPr lang="pt-BR" sz="20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pt-BR" sz="2000" dirty="0">
                <a:solidFill>
                  <a:schemeClr val="accent3"/>
                </a:solidFill>
              </a:rPr>
              <a:t>Érica Loureiro - Serviço de Gestão de Documentos (SGD - DAD) - coordenação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accent3"/>
                </a:solidFill>
              </a:rPr>
              <a:t>Gabriel Guimarães Vasconcelos (SGD – DAD)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accent3"/>
                </a:solidFill>
              </a:rPr>
              <a:t>Cristiane D’Ávila - Serviço de Arquivo Histórico (SAH - DAD)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accent3"/>
                </a:solidFill>
              </a:rPr>
              <a:t>Ricardo Augusto dos Santos </a:t>
            </a:r>
            <a:r>
              <a:rPr lang="mr-IN" sz="2000" dirty="0" smtClean="0">
                <a:solidFill>
                  <a:schemeClr val="accent3"/>
                </a:solidFill>
              </a:rPr>
              <a:t>–</a:t>
            </a:r>
            <a:r>
              <a:rPr lang="pt-BR" sz="2000" dirty="0" smtClean="0">
                <a:solidFill>
                  <a:schemeClr val="accent3"/>
                </a:solidFill>
              </a:rPr>
              <a:t>SAH </a:t>
            </a:r>
            <a:r>
              <a:rPr lang="pt-BR" sz="2000" dirty="0">
                <a:solidFill>
                  <a:schemeClr val="accent3"/>
                </a:solidFill>
              </a:rPr>
              <a:t>– </a:t>
            </a:r>
            <a:r>
              <a:rPr lang="pt-BR" sz="2000" dirty="0" smtClean="0">
                <a:solidFill>
                  <a:schemeClr val="accent3"/>
                </a:solidFill>
              </a:rPr>
              <a:t>DAD</a:t>
            </a:r>
            <a:endParaRPr lang="pt-BR" sz="2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pt-BR" sz="2000" dirty="0">
                <a:solidFill>
                  <a:schemeClr val="accent3"/>
                </a:solidFill>
              </a:rPr>
              <a:t>Colaboração: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accent3"/>
                </a:solidFill>
              </a:rPr>
              <a:t>Ana Clara Fernandes da Costa - COC</a:t>
            </a:r>
          </a:p>
        </p:txBody>
      </p:sp>
      <p:pic>
        <p:nvPicPr>
          <p:cNvPr id="7" name="Imagem 6" descr="Diagrama&#10;&#10;Descrição gerada automaticamente com confiança média">
            <a:extLst>
              <a:ext uri="{FF2B5EF4-FFF2-40B4-BE49-F238E27FC236}">
                <a16:creationId xmlns="" xmlns:a16="http://schemas.microsoft.com/office/drawing/2014/main" id="{758B2EB6-7933-FF25-1F35-C5F6B6F73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25" y="5263941"/>
            <a:ext cx="6659084" cy="109029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1F42FA6A-622F-8A8F-7342-AC9D56C84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903" y="6382084"/>
            <a:ext cx="2159922" cy="474129"/>
          </a:xfrm>
          <a:prstGeom prst="rect">
            <a:avLst/>
          </a:prstGeom>
        </p:spPr>
      </p:pic>
      <p:sp>
        <p:nvSpPr>
          <p:cNvPr id="9" name="Rectangle 1"/>
          <p:cNvSpPr/>
          <p:nvPr/>
        </p:nvSpPr>
        <p:spPr>
          <a:xfrm>
            <a:off x="975681" y="702319"/>
            <a:ext cx="10131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3"/>
                </a:solidFill>
              </a:rPr>
              <a:t>Memória </a:t>
            </a:r>
            <a:r>
              <a:rPr lang="pt-BR" sz="2800" b="1" dirty="0">
                <a:solidFill>
                  <a:schemeClr val="accent3"/>
                </a:solidFill>
              </a:rPr>
              <a:t>Administrativa da </a:t>
            </a:r>
            <a:r>
              <a:rPr lang="pt-BR" sz="2800" b="1" dirty="0" err="1" smtClean="0">
                <a:solidFill>
                  <a:schemeClr val="accent3"/>
                </a:solidFill>
              </a:rPr>
              <a:t>Fiocruz</a:t>
            </a:r>
            <a:r>
              <a:rPr lang="pt-BR" sz="2800" b="1" dirty="0" smtClean="0">
                <a:solidFill>
                  <a:schemeClr val="accent3"/>
                </a:solidFill>
              </a:rPr>
              <a:t> - Apresentação</a:t>
            </a:r>
            <a:endParaRPr lang="pt-BR" sz="2800" b="1" dirty="0">
              <a:solidFill>
                <a:schemeClr val="accent3"/>
              </a:solidFill>
            </a:endParaRPr>
          </a:p>
        </p:txBody>
      </p:sp>
      <p:pic>
        <p:nvPicPr>
          <p:cNvPr id="10" name="Imagem 9" descr="Forma&#10;&#10;Descrição gerada automaticamente">
            <a:extLst>
              <a:ext uri="{FF2B5EF4-FFF2-40B4-BE49-F238E27FC236}">
                <a16:creationId xmlns="" xmlns:a16="http://schemas.microsoft.com/office/drawing/2014/main" id="{8A87C213-A62D-F8B2-133B-6BA2E137C5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94" y="717067"/>
            <a:ext cx="574089" cy="5232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93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419268DA-9950-6D42-BB70-3F27D94459DA}"/>
              </a:ext>
            </a:extLst>
          </p:cNvPr>
          <p:cNvSpPr txBox="1">
            <a:spLocks/>
          </p:cNvSpPr>
          <p:nvPr/>
        </p:nvSpPr>
        <p:spPr>
          <a:xfrm>
            <a:off x="589935" y="2939568"/>
            <a:ext cx="4822723" cy="1907222"/>
          </a:xfrm>
          <a:prstGeom prst="rect">
            <a:avLst/>
          </a:prstGeom>
        </p:spPr>
        <p:txBody>
          <a:bodyPr vert="horz" lIns="51206" tIns="25603" rIns="51206" bIns="25603" rtlCol="0" anchor="ctr"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/>
            <a:r>
              <a:rPr lang="pt-BR" sz="24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O que é </a:t>
            </a:r>
            <a:r>
              <a:rPr lang="pt-BR" sz="2400" b="1" dirty="0" smtClean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a Memória </a:t>
            </a:r>
            <a:r>
              <a:rPr lang="pt-BR" sz="24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Administrativa </a:t>
            </a:r>
            <a:br>
              <a:rPr lang="pt-BR" sz="24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da Fiocruz?</a:t>
            </a:r>
            <a:r>
              <a:rPr lang="pt-BR" sz="18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18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</a:br>
            <a:endParaRPr lang="pt-BR" sz="1800" b="1" dirty="0">
              <a:solidFill>
                <a:schemeClr val="accent3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pt-BR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Metodologia</a:t>
            </a:r>
            <a:r>
              <a:rPr lang="pt-BR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de pesquisa e produção de verbetes sobre a trajetória e memória  institucional da Fiocruz e de seus órgãos/escritórios/unidades</a:t>
            </a:r>
            <a:br>
              <a:rPr lang="pt-BR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+</a:t>
            </a:r>
            <a:r>
              <a:rPr lang="pt-BR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pt-BR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Base de Dados </a:t>
            </a:r>
            <a:r>
              <a:rPr lang="pt-BR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para disponibilização dos verbetes, com documentos, depoimentos e linhas do tempo</a:t>
            </a:r>
            <a:br>
              <a:rPr lang="pt-BR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+</a:t>
            </a:r>
            <a:r>
              <a:rPr lang="pt-BR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Blog</a:t>
            </a:r>
            <a:r>
              <a:rPr lang="pt-BR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para compartilhamento dos </a:t>
            </a:r>
            <a:r>
              <a:rPr lang="pt-BR" sz="18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aprendizados</a:t>
            </a:r>
            <a:br>
              <a:rPr lang="pt-BR" sz="18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do </a:t>
            </a:r>
            <a:r>
              <a:rPr lang="pt-BR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processo e divulgação de destaques de </a:t>
            </a:r>
            <a:r>
              <a:rPr lang="pt-BR" sz="18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18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conteúdos </a:t>
            </a:r>
            <a:r>
              <a:rPr lang="pt-BR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da base de dados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5935" y="1565732"/>
            <a:ext cx="3984568" cy="285247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solidFill>
                  <a:schemeClr val="accent3"/>
                </a:solidFill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accent3"/>
                </a:solidFill>
                <a:cs typeface="Arial" panose="020B0604020202020204" pitchFamily="34" charset="0"/>
              </a:rPr>
              <a:t>que pretende </a:t>
            </a:r>
            <a:r>
              <a:rPr lang="pt-BR" sz="2400" b="1" dirty="0" smtClean="0">
                <a:solidFill>
                  <a:schemeClr val="accent3"/>
                </a:solidFill>
                <a:cs typeface="Arial" panose="020B0604020202020204" pitchFamily="34" charset="0"/>
              </a:rPr>
              <a:t>ser a Memória Administrativa?</a:t>
            </a:r>
            <a:r>
              <a:rPr lang="pt-BR" sz="2400" b="1" dirty="0">
                <a:solidFill>
                  <a:schemeClr val="accent3"/>
                </a:solidFill>
                <a:cs typeface="Arial" panose="020B0604020202020204" pitchFamily="34" charset="0"/>
              </a:rPr>
              <a:t/>
            </a:r>
            <a:br>
              <a:rPr lang="pt-BR" sz="2400" b="1" dirty="0">
                <a:solidFill>
                  <a:schemeClr val="accent3"/>
                </a:solidFill>
                <a:cs typeface="Arial" panose="020B0604020202020204" pitchFamily="34" charset="0"/>
              </a:rPr>
            </a:br>
            <a:endParaRPr lang="pt-BR" sz="2400" b="1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algn="ctr"/>
            <a:endParaRPr lang="pt-BR" b="1" dirty="0">
              <a:solidFill>
                <a:srgbClr val="E34725"/>
              </a:solidFill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solidFill>
                  <a:srgbClr val="C00000"/>
                </a:solidFill>
                <a:cs typeface="Arial" panose="020B0604020202020204" pitchFamily="34" charset="0"/>
              </a:rPr>
              <a:t>Rede </a:t>
            </a:r>
            <a:r>
              <a:rPr lang="pt-BR" dirty="0">
                <a:solidFill>
                  <a:srgbClr val="C00000"/>
                </a:solidFill>
                <a:cs typeface="Arial" panose="020B0604020202020204" pitchFamily="34" charset="0"/>
              </a:rPr>
              <a:t>formada por diferentes </a:t>
            </a:r>
            <a:r>
              <a:rPr lang="pt-BR" b="1" dirty="0">
                <a:solidFill>
                  <a:srgbClr val="C00000"/>
                </a:solidFill>
                <a:cs typeface="Arial" panose="020B0604020202020204" pitchFamily="34" charset="0"/>
              </a:rPr>
              <a:t>curadores</a:t>
            </a:r>
            <a:r>
              <a:rPr lang="pt-BR" dirty="0">
                <a:solidFill>
                  <a:srgbClr val="C00000"/>
                </a:solidFill>
                <a:cs typeface="Arial" panose="020B0604020202020204" pitchFamily="34" charset="0"/>
              </a:rPr>
              <a:t> dos órgãos/escritórios/unidades da Fiocruz para </a:t>
            </a:r>
            <a:r>
              <a:rPr lang="pt-BR" dirty="0" smtClean="0">
                <a:solidFill>
                  <a:srgbClr val="C00000"/>
                </a:solidFill>
                <a:cs typeface="Arial" panose="020B0604020202020204" pitchFamily="34" charset="0"/>
              </a:rPr>
              <a:t>validação/alimentação de </a:t>
            </a:r>
            <a:r>
              <a:rPr lang="pt-BR" dirty="0">
                <a:solidFill>
                  <a:srgbClr val="C00000"/>
                </a:solidFill>
                <a:cs typeface="Arial" panose="020B0604020202020204" pitchFamily="34" charset="0"/>
              </a:rPr>
              <a:t>verbetes sobre suas respectivas trajetórias</a:t>
            </a:r>
          </a:p>
          <a:p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8" name="Picture 17" descr="social-media-g24a39d103_64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30" y="3614322"/>
            <a:ext cx="1759870" cy="1561885"/>
          </a:xfrm>
          <a:prstGeom prst="rect">
            <a:avLst/>
          </a:prstGeom>
        </p:spPr>
      </p:pic>
      <p:pic>
        <p:nvPicPr>
          <p:cNvPr id="3" name="Imagem 2" descr="Texto&#10;&#10;Descrição gerada automaticamente">
            <a:extLst>
              <a:ext uri="{FF2B5EF4-FFF2-40B4-BE49-F238E27FC236}">
                <a16:creationId xmlns="" xmlns:a16="http://schemas.microsoft.com/office/drawing/2014/main" id="{AE0280A3-C951-6B8A-07B5-A96CBB2E6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07" y="2434614"/>
            <a:ext cx="1041575" cy="1091974"/>
          </a:xfrm>
          <a:prstGeom prst="rect">
            <a:avLst/>
          </a:prstGeom>
        </p:spPr>
      </p:pic>
      <p:pic>
        <p:nvPicPr>
          <p:cNvPr id="9" name="Imagem 8" descr="Diagrama&#10;&#10;Descrição gerada automaticamente com confiança média">
            <a:extLst>
              <a:ext uri="{FF2B5EF4-FFF2-40B4-BE49-F238E27FC236}">
                <a16:creationId xmlns="" xmlns:a16="http://schemas.microsoft.com/office/drawing/2014/main" id="{30446959-0A80-2081-85FF-571FC3AD6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25" y="5263941"/>
            <a:ext cx="6659084" cy="1090296"/>
          </a:xfrm>
          <a:prstGeom prst="rect">
            <a:avLst/>
          </a:prstGeom>
        </p:spPr>
      </p:pic>
      <p:sp>
        <p:nvSpPr>
          <p:cNvPr id="14" name="Rectangle 1"/>
          <p:cNvSpPr/>
          <p:nvPr/>
        </p:nvSpPr>
        <p:spPr>
          <a:xfrm>
            <a:off x="975681" y="702319"/>
            <a:ext cx="10131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3"/>
                </a:solidFill>
              </a:rPr>
              <a:t>Memória </a:t>
            </a:r>
            <a:r>
              <a:rPr lang="pt-BR" sz="2800" b="1" dirty="0">
                <a:solidFill>
                  <a:schemeClr val="accent3"/>
                </a:solidFill>
              </a:rPr>
              <a:t>Administrativa da </a:t>
            </a:r>
            <a:r>
              <a:rPr lang="pt-BR" sz="2800" b="1" dirty="0" err="1" smtClean="0">
                <a:solidFill>
                  <a:schemeClr val="accent3"/>
                </a:solidFill>
              </a:rPr>
              <a:t>Fiocruz</a:t>
            </a:r>
            <a:r>
              <a:rPr lang="pt-BR" sz="2800" b="1" dirty="0" smtClean="0">
                <a:solidFill>
                  <a:schemeClr val="accent3"/>
                </a:solidFill>
              </a:rPr>
              <a:t> - Apresentação</a:t>
            </a:r>
            <a:endParaRPr lang="pt-BR" sz="2800" b="1" dirty="0">
              <a:solidFill>
                <a:schemeClr val="accent3"/>
              </a:solidFill>
            </a:endParaRPr>
          </a:p>
        </p:txBody>
      </p:sp>
      <p:pic>
        <p:nvPicPr>
          <p:cNvPr id="15" name="Imagem 14" descr="Forma&#10;&#10;Descrição gerada automaticamente">
            <a:extLst>
              <a:ext uri="{FF2B5EF4-FFF2-40B4-BE49-F238E27FC236}">
                <a16:creationId xmlns="" xmlns:a16="http://schemas.microsoft.com/office/drawing/2014/main" id="{8A87C213-A62D-F8B2-133B-6BA2E137C5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94" y="717067"/>
            <a:ext cx="574089" cy="52322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1F42FA6A-622F-8A8F-7342-AC9D56C84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8903" y="6382084"/>
            <a:ext cx="2159922" cy="474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06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831" y="1292635"/>
            <a:ext cx="9719486" cy="4350224"/>
          </a:xfrm>
        </p:spPr>
        <p:txBody>
          <a:bodyPr>
            <a:normAutofit fontScale="85000" lnSpcReduction="20000"/>
          </a:bodyPr>
          <a:lstStyle/>
          <a:p>
            <a:pPr algn="just"/>
            <a:endParaRPr lang="pt-BR" sz="20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C00000"/>
                </a:solidFill>
              </a:rPr>
              <a:t>Contexto de proposição:</a:t>
            </a:r>
          </a:p>
          <a:p>
            <a:pPr algn="just"/>
            <a:endParaRPr lang="pt-BR" sz="2052" dirty="0" smtClean="0">
              <a:solidFill>
                <a:srgbClr val="C00000"/>
              </a:solidFill>
            </a:endParaRPr>
          </a:p>
          <a:p>
            <a:pPr algn="just"/>
            <a:endParaRPr lang="pt-BR" sz="2052" dirty="0" smtClean="0">
              <a:solidFill>
                <a:srgbClr val="C00000"/>
              </a:solidFill>
            </a:endParaRPr>
          </a:p>
          <a:p>
            <a:pPr algn="just">
              <a:buFontTx/>
              <a:buChar char="-"/>
            </a:pPr>
            <a:r>
              <a:rPr lang="pt-BR" sz="2600" dirty="0" smtClean="0">
                <a:solidFill>
                  <a:srgbClr val="C00000"/>
                </a:solidFill>
              </a:rPr>
              <a:t>Antecedentes</a:t>
            </a:r>
            <a:r>
              <a:rPr lang="pt-BR" sz="2600" dirty="0">
                <a:solidFill>
                  <a:srgbClr val="C00000"/>
                </a:solidFill>
              </a:rPr>
              <a:t>: recuperação material </a:t>
            </a:r>
            <a:r>
              <a:rPr lang="pt-BR" sz="2600" b="1" dirty="0">
                <a:solidFill>
                  <a:srgbClr val="C00000"/>
                </a:solidFill>
              </a:rPr>
              <a:t>Coleção História </a:t>
            </a:r>
            <a:r>
              <a:rPr lang="pt-BR" sz="2600" b="1" dirty="0" smtClean="0">
                <a:solidFill>
                  <a:srgbClr val="C00000"/>
                </a:solidFill>
              </a:rPr>
              <a:t>Administrativa </a:t>
            </a:r>
            <a:r>
              <a:rPr lang="pt-BR" sz="2600" b="1" dirty="0" err="1" smtClean="0">
                <a:solidFill>
                  <a:srgbClr val="C00000"/>
                </a:solidFill>
              </a:rPr>
              <a:t>Fiocruz</a:t>
            </a:r>
            <a:r>
              <a:rPr lang="pt-BR" sz="2600" b="1" dirty="0" smtClean="0">
                <a:solidFill>
                  <a:srgbClr val="C00000"/>
                </a:solidFill>
              </a:rPr>
              <a:t> </a:t>
            </a:r>
            <a:r>
              <a:rPr lang="pt-BR" sz="2600" dirty="0">
                <a:solidFill>
                  <a:srgbClr val="C00000"/>
                </a:solidFill>
              </a:rPr>
              <a:t>(digitalizado), criação de quadros de arranjo acervo </a:t>
            </a:r>
            <a:r>
              <a:rPr lang="pt-BR" sz="2600" dirty="0" err="1">
                <a:solidFill>
                  <a:srgbClr val="C00000"/>
                </a:solidFill>
              </a:rPr>
              <a:t>Fiocruz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endParaRPr lang="pt-BR" sz="2600" dirty="0" smtClean="0">
              <a:solidFill>
                <a:srgbClr val="C00000"/>
              </a:solidFill>
            </a:endParaRPr>
          </a:p>
          <a:p>
            <a:pPr algn="just">
              <a:buFontTx/>
              <a:buChar char="-"/>
            </a:pPr>
            <a:r>
              <a:rPr lang="pt-BR" sz="2600" dirty="0" smtClean="0">
                <a:solidFill>
                  <a:srgbClr val="C00000"/>
                </a:solidFill>
              </a:rPr>
              <a:t>Convite </a:t>
            </a:r>
            <a:r>
              <a:rPr lang="pt-BR" sz="2600" dirty="0">
                <a:solidFill>
                  <a:srgbClr val="C00000"/>
                </a:solidFill>
              </a:rPr>
              <a:t>ao Arquivo Nacional para apresentação do </a:t>
            </a:r>
            <a:r>
              <a:rPr lang="pt-BR" sz="2600" b="1" dirty="0">
                <a:solidFill>
                  <a:srgbClr val="C00000"/>
                </a:solidFill>
              </a:rPr>
              <a:t>Memória da Administração Pública Brasileira – MAPA/AN, </a:t>
            </a:r>
            <a:r>
              <a:rPr lang="pt-BR" sz="2600" dirty="0">
                <a:solidFill>
                  <a:srgbClr val="C00000"/>
                </a:solidFill>
              </a:rPr>
              <a:t>no Departamento de Arquivo e Documentação da COC (DAD/COC</a:t>
            </a:r>
            <a:r>
              <a:rPr lang="pt-BR" sz="2600" dirty="0" smtClean="0">
                <a:solidFill>
                  <a:srgbClr val="C00000"/>
                </a:solidFill>
              </a:rPr>
              <a:t>);</a:t>
            </a:r>
          </a:p>
          <a:p>
            <a:pPr algn="just">
              <a:buFontTx/>
              <a:buChar char="-"/>
            </a:pPr>
            <a:r>
              <a:rPr lang="pt-BR" sz="2600" b="1" dirty="0" smtClean="0">
                <a:solidFill>
                  <a:srgbClr val="C00000"/>
                </a:solidFill>
              </a:rPr>
              <a:t>Política </a:t>
            </a:r>
            <a:r>
              <a:rPr lang="pt-BR" sz="2600" b="1" dirty="0">
                <a:solidFill>
                  <a:srgbClr val="C00000"/>
                </a:solidFill>
              </a:rPr>
              <a:t>de memória institucional da Fiocruz</a:t>
            </a:r>
            <a:r>
              <a:rPr lang="pt-BR" sz="2600" dirty="0">
                <a:solidFill>
                  <a:srgbClr val="C00000"/>
                </a:solidFill>
              </a:rPr>
              <a:t>, estímulo à criação de instrumentos para que as unidades da Fiocruz possam desenvolver ações que respondam aos seus mais variados desejos de memória, de maneira articulada a uma política institucional</a:t>
            </a:r>
            <a:r>
              <a:rPr lang="pt-BR" sz="2200" dirty="0">
                <a:solidFill>
                  <a:srgbClr val="C00000"/>
                </a:solidFill>
              </a:rPr>
              <a:t>;</a:t>
            </a:r>
            <a:br>
              <a:rPr lang="pt-BR" sz="2200" dirty="0">
                <a:solidFill>
                  <a:srgbClr val="C00000"/>
                </a:solidFill>
              </a:rPr>
            </a:br>
            <a:endParaRPr lang="pt-BR" sz="2600" dirty="0">
              <a:solidFill>
                <a:srgbClr val="C00000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1F42FA6A-622F-8A8F-7342-AC9D56C84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903" y="6382084"/>
            <a:ext cx="2159922" cy="474129"/>
          </a:xfrm>
          <a:prstGeom prst="rect">
            <a:avLst/>
          </a:prstGeom>
        </p:spPr>
      </p:pic>
      <p:sp>
        <p:nvSpPr>
          <p:cNvPr id="14" name="Rectangle 1"/>
          <p:cNvSpPr/>
          <p:nvPr/>
        </p:nvSpPr>
        <p:spPr>
          <a:xfrm>
            <a:off x="975681" y="702319"/>
            <a:ext cx="10131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3"/>
                </a:solidFill>
              </a:rPr>
              <a:t>Memória </a:t>
            </a:r>
            <a:r>
              <a:rPr lang="pt-BR" sz="2800" b="1" dirty="0">
                <a:solidFill>
                  <a:schemeClr val="accent3"/>
                </a:solidFill>
              </a:rPr>
              <a:t>Administrativa da </a:t>
            </a:r>
            <a:r>
              <a:rPr lang="pt-BR" sz="2800" b="1" dirty="0" err="1" smtClean="0">
                <a:solidFill>
                  <a:schemeClr val="accent3"/>
                </a:solidFill>
              </a:rPr>
              <a:t>Fiocruz</a:t>
            </a:r>
            <a:r>
              <a:rPr lang="pt-BR" sz="2800" b="1" dirty="0" smtClean="0">
                <a:solidFill>
                  <a:schemeClr val="accent3"/>
                </a:solidFill>
              </a:rPr>
              <a:t> - Apresentação</a:t>
            </a:r>
            <a:endParaRPr lang="pt-BR" sz="2800" b="1" dirty="0">
              <a:solidFill>
                <a:schemeClr val="accent3"/>
              </a:solidFill>
            </a:endParaRPr>
          </a:p>
        </p:txBody>
      </p:sp>
      <p:pic>
        <p:nvPicPr>
          <p:cNvPr id="15" name="Imagem 14" descr="Forma&#10;&#10;Descrição gerada automaticamente">
            <a:extLst>
              <a:ext uri="{FF2B5EF4-FFF2-40B4-BE49-F238E27FC236}">
                <a16:creationId xmlns="" xmlns:a16="http://schemas.microsoft.com/office/drawing/2014/main" id="{8A87C213-A62D-F8B2-133B-6BA2E137C5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94" y="717067"/>
            <a:ext cx="574089" cy="523221"/>
          </a:xfrm>
          <a:prstGeom prst="rect">
            <a:avLst/>
          </a:prstGeom>
        </p:spPr>
      </p:pic>
      <p:pic>
        <p:nvPicPr>
          <p:cNvPr id="6" name="Imagem 5" descr="Diagrama&#10;&#10;Descrição gerada automaticamente com confiança média">
            <a:extLst>
              <a:ext uri="{FF2B5EF4-FFF2-40B4-BE49-F238E27FC236}">
                <a16:creationId xmlns="" xmlns:a16="http://schemas.microsoft.com/office/drawing/2014/main" id="{30446959-0A80-2081-85FF-571FC3AD64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18" y="5204948"/>
            <a:ext cx="6659084" cy="1090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87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1F2B6904-1B52-4E97-BC54-5D6D1B1F0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03" y="2121220"/>
            <a:ext cx="10545097" cy="49432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endParaRPr lang="pt-BR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pt-BR" dirty="0" smtClean="0">
                <a:solidFill>
                  <a:srgbClr val="C00000"/>
                </a:solidFill>
              </a:rPr>
              <a:t>Produzir </a:t>
            </a:r>
            <a:r>
              <a:rPr lang="pt-BR" b="1" dirty="0">
                <a:solidFill>
                  <a:srgbClr val="C00000"/>
                </a:solidFill>
              </a:rPr>
              <a:t>verbetes</a:t>
            </a:r>
            <a:r>
              <a:rPr lang="pt-BR" dirty="0">
                <a:solidFill>
                  <a:srgbClr val="C00000"/>
                </a:solidFill>
              </a:rPr>
              <a:t> sobre a trajetória da Fiocruz e </a:t>
            </a:r>
            <a:r>
              <a:rPr lang="pt-BR" dirty="0" smtClean="0">
                <a:solidFill>
                  <a:srgbClr val="C00000"/>
                </a:solidFill>
              </a:rPr>
              <a:t>órgãos/escritórios/ unidades -  </a:t>
            </a:r>
            <a:r>
              <a:rPr lang="pt-BR" b="1" dirty="0">
                <a:solidFill>
                  <a:srgbClr val="C00000"/>
                </a:solidFill>
              </a:rPr>
              <a:t>disponibilização em base de </a:t>
            </a:r>
            <a:r>
              <a:rPr lang="pt-BR" b="1" dirty="0" smtClean="0">
                <a:solidFill>
                  <a:srgbClr val="C00000"/>
                </a:solidFill>
              </a:rPr>
              <a:t>dados</a:t>
            </a:r>
            <a:r>
              <a:rPr lang="pt-BR" b="1" dirty="0">
                <a:solidFill>
                  <a:srgbClr val="C00000"/>
                </a:solidFill>
              </a:rPr>
              <a:t> </a:t>
            </a:r>
            <a:r>
              <a:rPr lang="pt-BR" b="1" dirty="0" smtClean="0">
                <a:solidFill>
                  <a:srgbClr val="C00000"/>
                </a:solidFill>
              </a:rPr>
              <a:t>– visibilidade </a:t>
            </a:r>
            <a:r>
              <a:rPr lang="pt-BR" b="1" dirty="0">
                <a:solidFill>
                  <a:srgbClr val="C00000"/>
                </a:solidFill>
              </a:rPr>
              <a:t>e valorização de documentos e relatos </a:t>
            </a:r>
            <a:r>
              <a:rPr lang="pt-BR" dirty="0" smtClean="0">
                <a:solidFill>
                  <a:srgbClr val="C00000"/>
                </a:solidFill>
              </a:rPr>
              <a:t>que informam</a:t>
            </a:r>
            <a:r>
              <a:rPr lang="pt-BR" dirty="0">
                <a:solidFill>
                  <a:srgbClr val="C00000"/>
                </a:solidFill>
              </a:rPr>
              <a:t>, fundamentam, contextualizam ou interpretam acontecimentos referentes às criações/modificações/extinções de estruturas, funções e ações ao longo de uma trajetória institucional. </a:t>
            </a: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C00000"/>
                </a:solidFill>
              </a:rPr>
              <a:t>Valorizar </a:t>
            </a:r>
            <a:r>
              <a:rPr lang="pt-BR" b="1" dirty="0">
                <a:solidFill>
                  <a:srgbClr val="C00000"/>
                </a:solidFill>
              </a:rPr>
              <a:t>ativo de conhecimento presente nos arquivos institucionais e nos profissionais que fizeram parte desta </a:t>
            </a:r>
            <a:r>
              <a:rPr lang="pt-BR" b="1" dirty="0" smtClean="0">
                <a:solidFill>
                  <a:srgbClr val="C00000"/>
                </a:solidFill>
              </a:rPr>
              <a:t>trajetória - fontes </a:t>
            </a:r>
            <a:r>
              <a:rPr lang="pt-BR" b="1" dirty="0">
                <a:solidFill>
                  <a:srgbClr val="C00000"/>
                </a:solidFill>
              </a:rPr>
              <a:t>para produtos </a:t>
            </a:r>
            <a:r>
              <a:rPr lang="pt-BR" b="1" dirty="0" smtClean="0">
                <a:solidFill>
                  <a:srgbClr val="C00000"/>
                </a:solidFill>
              </a:rPr>
              <a:t>de divulgação e pesquisas sobre </a:t>
            </a:r>
            <a:r>
              <a:rPr lang="pt-BR" b="1" dirty="0">
                <a:solidFill>
                  <a:srgbClr val="C00000"/>
                </a:solidFill>
              </a:rPr>
              <a:t>temas institucionais </a:t>
            </a:r>
            <a:r>
              <a:rPr lang="pt-BR" dirty="0" smtClean="0">
                <a:solidFill>
                  <a:srgbClr val="C00000"/>
                </a:solidFill>
              </a:rPr>
              <a:t>-  conhecimento e  valorização, das </a:t>
            </a:r>
            <a:r>
              <a:rPr lang="pt-BR" dirty="0">
                <a:solidFill>
                  <a:srgbClr val="C00000"/>
                </a:solidFill>
              </a:rPr>
              <a:t>características particulares que levaram </a:t>
            </a:r>
            <a:r>
              <a:rPr lang="pt-BR" dirty="0" smtClean="0">
                <a:solidFill>
                  <a:srgbClr val="C00000"/>
                </a:solidFill>
              </a:rPr>
              <a:t>a </a:t>
            </a:r>
            <a:r>
              <a:rPr lang="pt-BR" dirty="0">
                <a:solidFill>
                  <a:srgbClr val="C00000"/>
                </a:solidFill>
              </a:rPr>
              <a:t>Fiocruz a se tornar a instituição que é hoje. </a:t>
            </a: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80000"/>
              </a:lnSpc>
              <a:buFontTx/>
              <a:buChar char="-"/>
            </a:pPr>
            <a:endParaRPr lang="pt-BR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pt-BR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pt-BR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4813" y="743300"/>
            <a:ext cx="10131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3"/>
                </a:solidFill>
              </a:rPr>
              <a:t>Memória </a:t>
            </a:r>
            <a:r>
              <a:rPr lang="pt-BR" sz="2800" b="1" dirty="0" smtClean="0">
                <a:solidFill>
                  <a:schemeClr val="accent3"/>
                </a:solidFill>
              </a:rPr>
              <a:t>Administrativa</a:t>
            </a:r>
            <a:r>
              <a:rPr lang="pt-BR" sz="2800" b="1" dirty="0">
                <a:solidFill>
                  <a:schemeClr val="accent3"/>
                </a:solidFill>
              </a:rPr>
              <a:t> </a:t>
            </a:r>
            <a:r>
              <a:rPr lang="pt-BR" sz="2800" b="1" dirty="0" smtClean="0">
                <a:solidFill>
                  <a:schemeClr val="accent3"/>
                </a:solidFill>
              </a:rPr>
              <a:t>da</a:t>
            </a:r>
            <a:r>
              <a:rPr lang="pt-BR" sz="2800" b="1" dirty="0">
                <a:solidFill>
                  <a:schemeClr val="accent3"/>
                </a:solidFill>
              </a:rPr>
              <a:t> </a:t>
            </a:r>
            <a:r>
              <a:rPr lang="pt-BR" sz="2800" b="1" dirty="0" err="1" smtClean="0">
                <a:solidFill>
                  <a:schemeClr val="accent3"/>
                </a:solidFill>
              </a:rPr>
              <a:t>Fiocruz</a:t>
            </a:r>
            <a:r>
              <a:rPr lang="pt-BR" sz="2800" b="1" dirty="0" smtClean="0">
                <a:solidFill>
                  <a:schemeClr val="accent3"/>
                </a:solidFill>
              </a:rPr>
              <a:t> – Objetivos e Produtos</a:t>
            </a:r>
            <a:endParaRPr lang="pt-BR" sz="2800" b="1" dirty="0">
              <a:solidFill>
                <a:schemeClr val="accent3"/>
              </a:solidFill>
            </a:endParaRPr>
          </a:p>
        </p:txBody>
      </p:sp>
      <p:pic>
        <p:nvPicPr>
          <p:cNvPr id="7" name="Imagem 6" descr="Forma&#10;&#10;Descrição gerada automaticamente">
            <a:extLst>
              <a:ext uri="{FF2B5EF4-FFF2-40B4-BE49-F238E27FC236}">
                <a16:creationId xmlns="" xmlns:a16="http://schemas.microsoft.com/office/drawing/2014/main" id="{8A87C213-A62D-F8B2-133B-6BA2E137C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16" y="761312"/>
            <a:ext cx="574089" cy="52322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40658" y="1637071"/>
            <a:ext cx="622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pt-BR" sz="2800" b="1" dirty="0" smtClean="0">
                <a:solidFill>
                  <a:schemeClr val="accent3"/>
                </a:solidFill>
              </a:rPr>
              <a:t> </a:t>
            </a:r>
            <a:r>
              <a:rPr lang="pt-BR" sz="2400" b="1" dirty="0" smtClean="0">
                <a:solidFill>
                  <a:schemeClr val="accent3"/>
                </a:solidFill>
              </a:rPr>
              <a:t>Objetivos</a:t>
            </a:r>
            <a:endParaRPr lang="pt-BR" sz="2800" b="1" dirty="0">
              <a:solidFill>
                <a:schemeClr val="accent3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1F42FA6A-622F-8A8F-7342-AC9D56C84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903" y="6382084"/>
            <a:ext cx="2159922" cy="474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59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1F2B6904-1B52-4E97-BC54-5D6D1B1F0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03" y="1914737"/>
            <a:ext cx="10545097" cy="49432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Font typeface="Wingdings" pitchFamily="2" charset="2"/>
              <a:buChar char="v"/>
            </a:pP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endParaRPr lang="pt-BR" dirty="0" smtClean="0">
              <a:solidFill>
                <a:srgbClr val="C00000"/>
              </a:solidFill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pt-BR" dirty="0" smtClean="0">
                <a:solidFill>
                  <a:srgbClr val="C00000"/>
                </a:solidFill>
              </a:rPr>
              <a:t>T</a:t>
            </a:r>
            <a:r>
              <a:rPr lang="pt-BR" dirty="0" smtClean="0">
                <a:solidFill>
                  <a:srgbClr val="C00000"/>
                </a:solidFill>
              </a:rPr>
              <a:t>ornar-se </a:t>
            </a:r>
            <a:r>
              <a:rPr lang="pt-BR" b="1" dirty="0" smtClean="0">
                <a:solidFill>
                  <a:srgbClr val="C00000"/>
                </a:solidFill>
              </a:rPr>
              <a:t>frente permanente, colaborativa, </a:t>
            </a:r>
            <a:r>
              <a:rPr lang="pt-BR" dirty="0" smtClean="0">
                <a:solidFill>
                  <a:srgbClr val="C00000"/>
                </a:solidFill>
              </a:rPr>
              <a:t>com </a:t>
            </a:r>
            <a:r>
              <a:rPr lang="pt-BR" b="1" dirty="0" smtClean="0">
                <a:solidFill>
                  <a:srgbClr val="C00000"/>
                </a:solidFill>
              </a:rPr>
              <a:t>curadoria/parceria de órgãos/escritórios/unidades da </a:t>
            </a:r>
            <a:r>
              <a:rPr lang="pt-BR" b="1" dirty="0" err="1" smtClean="0">
                <a:solidFill>
                  <a:srgbClr val="C00000"/>
                </a:solidFill>
              </a:rPr>
              <a:t>Fiocruz</a:t>
            </a:r>
            <a:r>
              <a:rPr lang="pt-BR" b="1" dirty="0" smtClean="0">
                <a:solidFill>
                  <a:srgbClr val="C00000"/>
                </a:solidFill>
              </a:rPr>
              <a:t>  - </a:t>
            </a: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articulação com outras iniciativas locais -  </a:t>
            </a:r>
            <a:r>
              <a:rPr lang="pt-BR" b="1" dirty="0" smtClean="0">
                <a:solidFill>
                  <a:srgbClr val="C00000"/>
                </a:solidFill>
              </a:rPr>
              <a:t>integração e aprimoramento conjunto</a:t>
            </a:r>
            <a:r>
              <a:rPr lang="pt-BR" dirty="0" smtClean="0">
                <a:solidFill>
                  <a:srgbClr val="C00000"/>
                </a:solidFill>
              </a:rPr>
              <a:t> das ações de memória institucional na </a:t>
            </a:r>
            <a:r>
              <a:rPr lang="pt-BR" dirty="0" err="1" smtClean="0">
                <a:solidFill>
                  <a:srgbClr val="C00000"/>
                </a:solidFill>
              </a:rPr>
              <a:t>Fiocruz</a:t>
            </a:r>
            <a:r>
              <a:rPr lang="pt-BR" dirty="0" smtClean="0">
                <a:solidFill>
                  <a:srgbClr val="C00000"/>
                </a:solidFill>
              </a:rPr>
              <a:t>.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v"/>
            </a:pPr>
            <a:endParaRPr lang="pt-BR" dirty="0" smtClean="0">
              <a:solidFill>
                <a:srgbClr val="C00000"/>
              </a:solidFill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C00000"/>
                </a:solidFill>
              </a:rPr>
              <a:t>Auxiliar </a:t>
            </a:r>
            <a:r>
              <a:rPr lang="pt-BR" b="1" dirty="0" smtClean="0">
                <a:solidFill>
                  <a:srgbClr val="C00000"/>
                </a:solidFill>
              </a:rPr>
              <a:t>trabalho de organização de arquivos  institucionais</a:t>
            </a:r>
            <a:r>
              <a:rPr lang="pt-BR" dirty="0" smtClean="0">
                <a:solidFill>
                  <a:srgbClr val="C00000"/>
                </a:solidFill>
              </a:rPr>
              <a:t> - diagnóstico, identificação de possíveis lacunas – justificativa para investimentos nas atividades de gestão de documentos</a:t>
            </a:r>
            <a:endParaRPr lang="pt-BR" dirty="0" smtClean="0"/>
          </a:p>
          <a:p>
            <a:pPr marL="0" indent="0" algn="just">
              <a:lnSpc>
                <a:spcPct val="80000"/>
              </a:lnSpc>
              <a:buFontTx/>
              <a:buChar char="-"/>
            </a:pPr>
            <a:endParaRPr lang="pt-BR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pt-BR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pt-BR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4813" y="743300"/>
            <a:ext cx="10131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3"/>
                </a:solidFill>
              </a:rPr>
              <a:t>Memória </a:t>
            </a:r>
            <a:r>
              <a:rPr lang="pt-BR" sz="2800" b="1" dirty="0" smtClean="0">
                <a:solidFill>
                  <a:schemeClr val="accent3"/>
                </a:solidFill>
              </a:rPr>
              <a:t>Administrativa</a:t>
            </a:r>
            <a:r>
              <a:rPr lang="pt-BR" sz="2800" b="1" dirty="0">
                <a:solidFill>
                  <a:schemeClr val="accent3"/>
                </a:solidFill>
              </a:rPr>
              <a:t> </a:t>
            </a:r>
            <a:r>
              <a:rPr lang="pt-BR" sz="2800" b="1" dirty="0" smtClean="0">
                <a:solidFill>
                  <a:schemeClr val="accent3"/>
                </a:solidFill>
              </a:rPr>
              <a:t>da</a:t>
            </a:r>
            <a:r>
              <a:rPr lang="pt-BR" sz="2800" b="1" dirty="0">
                <a:solidFill>
                  <a:schemeClr val="accent3"/>
                </a:solidFill>
              </a:rPr>
              <a:t> </a:t>
            </a:r>
            <a:r>
              <a:rPr lang="pt-BR" sz="2800" b="1" dirty="0" err="1" smtClean="0">
                <a:solidFill>
                  <a:schemeClr val="accent3"/>
                </a:solidFill>
              </a:rPr>
              <a:t>Fiocruz</a:t>
            </a:r>
            <a:r>
              <a:rPr lang="pt-BR" sz="2800" b="1" dirty="0" smtClean="0">
                <a:solidFill>
                  <a:schemeClr val="accent3"/>
                </a:solidFill>
              </a:rPr>
              <a:t> – Objetivos e Produtos</a:t>
            </a:r>
            <a:endParaRPr lang="pt-BR" sz="2800" b="1" dirty="0">
              <a:solidFill>
                <a:schemeClr val="accent3"/>
              </a:solidFill>
            </a:endParaRPr>
          </a:p>
        </p:txBody>
      </p:sp>
      <p:pic>
        <p:nvPicPr>
          <p:cNvPr id="7" name="Imagem 6" descr="Forma&#10;&#10;Descrição gerada automaticamente">
            <a:extLst>
              <a:ext uri="{FF2B5EF4-FFF2-40B4-BE49-F238E27FC236}">
                <a16:creationId xmlns="" xmlns:a16="http://schemas.microsoft.com/office/drawing/2014/main" id="{8A87C213-A62D-F8B2-133B-6BA2E137C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16" y="761312"/>
            <a:ext cx="574089" cy="52322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40658" y="1637071"/>
            <a:ext cx="622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pt-BR" sz="2800" b="1" dirty="0" smtClean="0">
                <a:solidFill>
                  <a:schemeClr val="accent3"/>
                </a:solidFill>
              </a:rPr>
              <a:t> </a:t>
            </a:r>
            <a:r>
              <a:rPr lang="pt-BR" sz="2400" b="1" dirty="0" smtClean="0">
                <a:solidFill>
                  <a:schemeClr val="accent3"/>
                </a:solidFill>
              </a:rPr>
              <a:t>Objetivos</a:t>
            </a:r>
            <a:endParaRPr lang="pt-BR" sz="2800" b="1" dirty="0">
              <a:solidFill>
                <a:schemeClr val="accent3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1F42FA6A-622F-8A8F-7342-AC9D56C84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903" y="6382084"/>
            <a:ext cx="2159922" cy="474129"/>
          </a:xfrm>
          <a:prstGeom prst="rect">
            <a:avLst/>
          </a:prstGeom>
        </p:spPr>
      </p:pic>
      <p:pic>
        <p:nvPicPr>
          <p:cNvPr id="9" name="Imagem 8" descr="Diagrama&#10;&#10;Descrição gerada automaticamente com confiança média">
            <a:extLst>
              <a:ext uri="{FF2B5EF4-FFF2-40B4-BE49-F238E27FC236}">
                <a16:creationId xmlns="" xmlns:a16="http://schemas.microsoft.com/office/drawing/2014/main" id="{30446959-0A80-2081-85FF-571FC3AD6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660" y="5263941"/>
            <a:ext cx="6659084" cy="1090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59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tura de Tela 2022-06-07 às 19.38.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51" y="2477729"/>
            <a:ext cx="3916766" cy="301322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419268DA-9950-6D42-BB70-3F27D94459DA}"/>
              </a:ext>
            </a:extLst>
          </p:cNvPr>
          <p:cNvSpPr txBox="1">
            <a:spLocks/>
          </p:cNvSpPr>
          <p:nvPr/>
        </p:nvSpPr>
        <p:spPr>
          <a:xfrm>
            <a:off x="869205" y="1095112"/>
            <a:ext cx="3024369" cy="2505133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b="1" dirty="0" smtClean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pt-BR" sz="2400" b="1" dirty="0" smtClean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Metodologia</a:t>
            </a:r>
            <a:r>
              <a:rPr lang="pt-BR" sz="18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18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chemeClr val="accent3"/>
                </a:solidFill>
                <a:cs typeface="Arial" panose="020B0604020202020204" pitchFamily="34" charset="0"/>
              </a:rPr>
              <a:t>Arca </a:t>
            </a:r>
            <a:r>
              <a:rPr lang="pt-BR" sz="1800" dirty="0">
                <a:solidFill>
                  <a:schemeClr val="accent3"/>
                </a:solidFill>
                <a:cs typeface="Arial" panose="020B0604020202020204" pitchFamily="34" charset="0"/>
              </a:rPr>
              <a:t>Fiocruz + versão navegável </a:t>
            </a:r>
            <a:r>
              <a:rPr lang="pt-BR" sz="1800" dirty="0" smtClean="0">
                <a:solidFill>
                  <a:schemeClr val="accent3"/>
                </a:solidFill>
                <a:cs typeface="Arial" panose="020B0604020202020204" pitchFamily="34" charset="0"/>
              </a:rPr>
              <a:t>blog + versão impressa (2ª edição)</a:t>
            </a:r>
            <a:endParaRPr lang="pt-BR" sz="1800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endParaRPr lang="pt-BR" sz="1600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accent3"/>
              </a:solidFill>
            </a:endParaRPr>
          </a:p>
          <a:p>
            <a:pPr marL="288036" indent="-288036">
              <a:buAutoNum type="arabicPeriod"/>
            </a:pPr>
            <a:endParaRPr lang="pt-BR" sz="1600" dirty="0">
              <a:solidFill>
                <a:schemeClr val="accent3"/>
              </a:solidFill>
              <a:latin typeface="+mn-lt"/>
              <a:cs typeface="Arial" panose="020B0604020202020204" pitchFamily="34" charset="0"/>
            </a:endParaRPr>
          </a:p>
          <a:p>
            <a:endParaRPr lang="pt-BR" sz="1600" dirty="0">
              <a:solidFill>
                <a:schemeClr val="accent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5522" y="1450899"/>
            <a:ext cx="3396813" cy="1959921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3"/>
                </a:solidFill>
                <a:cs typeface="Arial" panose="020B0604020202020204" pitchFamily="34" charset="0"/>
              </a:rPr>
              <a:t>2. </a:t>
            </a:r>
            <a:r>
              <a:rPr lang="pt-BR" sz="2400" b="1" dirty="0" smtClean="0">
                <a:solidFill>
                  <a:schemeClr val="accent3"/>
                </a:solidFill>
                <a:cs typeface="Arial" panose="020B0604020202020204" pitchFamily="34" charset="0"/>
              </a:rPr>
              <a:t>Base de Dados </a:t>
            </a:r>
            <a:r>
              <a:rPr lang="pt-BR" sz="2400" dirty="0" smtClean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dirty="0" err="1" smtClean="0">
                <a:solidFill>
                  <a:schemeClr val="accent3"/>
                </a:solidFill>
                <a:cs typeface="Arial" panose="020B0604020202020204" pitchFamily="34" charset="0"/>
              </a:rPr>
              <a:t>AToM</a:t>
            </a:r>
            <a:r>
              <a:rPr lang="pt-BR" dirty="0" smtClean="0">
                <a:solidFill>
                  <a:schemeClr val="accent3"/>
                </a:solidFill>
                <a:cs typeface="Arial" panose="020B0604020202020204" pitchFamily="34" charset="0"/>
              </a:rPr>
              <a:t> + Linhas do Tempo (</a:t>
            </a:r>
            <a:r>
              <a:rPr lang="pt-BR" dirty="0" err="1" smtClean="0">
                <a:solidFill>
                  <a:schemeClr val="accent3"/>
                </a:solidFill>
                <a:cs typeface="Arial" panose="020B0604020202020204" pitchFamily="34" charset="0"/>
              </a:rPr>
              <a:t>KnighLab</a:t>
            </a:r>
            <a:r>
              <a:rPr lang="pt-BR" dirty="0" smtClean="0">
                <a:solidFill>
                  <a:schemeClr val="accent3"/>
                </a:solidFill>
                <a:cs typeface="Arial" panose="020B0604020202020204" pitchFamily="34" charset="0"/>
              </a:rPr>
              <a:t>)</a:t>
            </a:r>
            <a:endParaRPr lang="pt-BR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endParaRPr lang="pt-BR" sz="1600" dirty="0" smtClean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r>
              <a:rPr lang="pt-BR" sz="1600" dirty="0">
                <a:solidFill>
                  <a:schemeClr val="accent3"/>
                </a:solidFill>
                <a:cs typeface="Arial" panose="020B0604020202020204" pitchFamily="34" charset="0"/>
              </a:rPr>
              <a:t/>
            </a:r>
            <a:br>
              <a:rPr lang="pt-BR" sz="1600" dirty="0">
                <a:solidFill>
                  <a:schemeClr val="accent3"/>
                </a:solidFill>
                <a:cs typeface="Arial" panose="020B0604020202020204" pitchFamily="34" charset="0"/>
              </a:rPr>
            </a:br>
            <a:r>
              <a:rPr lang="pt-BR" sz="1600" dirty="0">
                <a:solidFill>
                  <a:schemeClr val="accent3"/>
                </a:solidFill>
                <a:cs typeface="Arial" panose="020B0604020202020204" pitchFamily="34" charset="0"/>
              </a:rPr>
              <a:t/>
            </a:r>
            <a:br>
              <a:rPr lang="pt-BR" sz="1600" dirty="0">
                <a:solidFill>
                  <a:schemeClr val="accent3"/>
                </a:solidFill>
                <a:cs typeface="Arial" panose="020B0604020202020204" pitchFamily="34" charset="0"/>
              </a:rPr>
            </a:br>
            <a:endParaRPr lang="pt-BR" sz="1600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6359" y="1468574"/>
            <a:ext cx="3657600" cy="122125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3"/>
                </a:solidFill>
                <a:cs typeface="Arial" panose="020B0604020202020204" pitchFamily="34" charset="0"/>
              </a:rPr>
              <a:t>3. </a:t>
            </a:r>
            <a:r>
              <a:rPr lang="pt-BR" sz="2400" b="1" dirty="0" smtClean="0">
                <a:solidFill>
                  <a:schemeClr val="accent3"/>
                </a:solidFill>
                <a:cs typeface="Arial" panose="020B0604020202020204" pitchFamily="34" charset="0"/>
              </a:rPr>
              <a:t>Blog</a:t>
            </a:r>
          </a:p>
          <a:p>
            <a:pPr algn="ctr"/>
            <a:r>
              <a:rPr lang="pt-BR" b="1" dirty="0" smtClean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chemeClr val="accent3"/>
                </a:solidFill>
                <a:cs typeface="Arial" panose="020B0604020202020204" pitchFamily="34" charset="0"/>
              </a:rPr>
              <a:t>R</a:t>
            </a:r>
            <a:r>
              <a:rPr lang="pt-BR" dirty="0" smtClean="0">
                <a:solidFill>
                  <a:schemeClr val="accent3"/>
                </a:solidFill>
                <a:cs typeface="Arial" panose="020B0604020202020204" pitchFamily="34" charset="0"/>
              </a:rPr>
              <a:t>elatos </a:t>
            </a:r>
            <a:r>
              <a:rPr lang="pt-BR" dirty="0" smtClean="0">
                <a:solidFill>
                  <a:schemeClr val="accent3"/>
                </a:solidFill>
                <a:cs typeface="Arial" panose="020B0604020202020204" pitchFamily="34" charset="0"/>
              </a:rPr>
              <a:t>pesquisa + produtos </a:t>
            </a:r>
            <a:r>
              <a:rPr lang="pt-BR" dirty="0" smtClean="0">
                <a:solidFill>
                  <a:schemeClr val="accent3"/>
                </a:solidFill>
                <a:cs typeface="Arial" panose="020B0604020202020204" pitchFamily="34" charset="0"/>
              </a:rPr>
              <a:t>divulgação</a:t>
            </a:r>
            <a:r>
              <a:rPr lang="pt-BR" sz="1600" b="1" dirty="0">
                <a:solidFill>
                  <a:schemeClr val="accent3"/>
                </a:solidFill>
                <a:cs typeface="Arial" panose="020B0604020202020204" pitchFamily="34" charset="0"/>
              </a:rPr>
              <a:t/>
            </a:r>
            <a:br>
              <a:rPr lang="pt-BR" sz="1600" b="1" dirty="0">
                <a:solidFill>
                  <a:schemeClr val="accent3"/>
                </a:solidFill>
                <a:cs typeface="Arial" panose="020B0604020202020204" pitchFamily="34" charset="0"/>
              </a:rPr>
            </a:br>
            <a:endParaRPr lang="pt-BR" sz="1600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97782B6A-9CE1-1D27-58BD-654D5978E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30" y="2538121"/>
            <a:ext cx="2745303" cy="3808593"/>
          </a:xfrm>
          <a:prstGeom prst="rect">
            <a:avLst/>
          </a:prstGeom>
        </p:spPr>
      </p:pic>
      <p:pic>
        <p:nvPicPr>
          <p:cNvPr id="13" name="Imagem 12" descr="captura_blo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313" y="2575437"/>
            <a:ext cx="2099915" cy="261599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4365524" y="5560141"/>
            <a:ext cx="3819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u="sng" dirty="0" smtClean="0">
                <a:solidFill>
                  <a:schemeClr val="accent3"/>
                </a:solidFill>
                <a:cs typeface="Arial" panose="020B0604020202020204" pitchFamily="34" charset="0"/>
              </a:rPr>
              <a:t>HTTP://MEMORIA.COC.FIOCRUZ.BR</a:t>
            </a:r>
            <a:r>
              <a:rPr lang="pt-BR" sz="1600" u="sng" dirty="0" smtClean="0">
                <a:solidFill>
                  <a:schemeClr val="accent3"/>
                </a:solidFill>
                <a:cs typeface="Arial" panose="020B0604020202020204" pitchFamily="34" charset="0"/>
              </a:rPr>
              <a:t/>
            </a:r>
            <a:br>
              <a:rPr lang="pt-BR" sz="1600" u="sng" dirty="0" smtClean="0">
                <a:solidFill>
                  <a:schemeClr val="accent3"/>
                </a:solidFill>
                <a:cs typeface="Arial" panose="020B0604020202020204" pitchFamily="34" charset="0"/>
              </a:rPr>
            </a:br>
            <a:endParaRPr lang="pt-BR" sz="1600" u="sng" dirty="0" smtClean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endParaRPr lang="pt-BR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096863" y="5353665"/>
            <a:ext cx="3755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u="sng" dirty="0" smtClean="0">
                <a:solidFill>
                  <a:schemeClr val="accent3"/>
                </a:solidFill>
                <a:cs typeface="Arial" panose="020B0604020202020204" pitchFamily="34" charset="0"/>
              </a:rPr>
              <a:t>HTTP://BLOGMEMORIA.COC.FIOCRUZ.BR</a:t>
            </a:r>
            <a:endParaRPr lang="pt-BR" sz="1400" u="sng" dirty="0"/>
          </a:p>
        </p:txBody>
      </p:sp>
      <p:sp>
        <p:nvSpPr>
          <p:cNvPr id="16" name="Rectangle 5"/>
          <p:cNvSpPr/>
          <p:nvPr/>
        </p:nvSpPr>
        <p:spPr>
          <a:xfrm>
            <a:off x="1264813" y="743300"/>
            <a:ext cx="10131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3"/>
                </a:solidFill>
              </a:rPr>
              <a:t>Memória Administrativa da </a:t>
            </a:r>
            <a:r>
              <a:rPr lang="pt-BR" sz="2800" b="1" dirty="0" err="1" smtClean="0">
                <a:solidFill>
                  <a:schemeClr val="accent3"/>
                </a:solidFill>
              </a:rPr>
              <a:t>Fiocruz</a:t>
            </a:r>
            <a:r>
              <a:rPr lang="pt-BR" sz="2800" b="1" dirty="0" smtClean="0">
                <a:solidFill>
                  <a:schemeClr val="accent3"/>
                </a:solidFill>
              </a:rPr>
              <a:t> – Objetivos e Produtos</a:t>
            </a:r>
            <a:endParaRPr lang="pt-BR" sz="2800" b="1" dirty="0">
              <a:solidFill>
                <a:schemeClr val="accent3"/>
              </a:solidFill>
            </a:endParaRPr>
          </a:p>
        </p:txBody>
      </p:sp>
      <p:pic>
        <p:nvPicPr>
          <p:cNvPr id="17" name="Imagem 16" descr="Forma&#10;&#10;Descrição gerada automaticamente">
            <a:extLst>
              <a:ext uri="{FF2B5EF4-FFF2-40B4-BE49-F238E27FC236}">
                <a16:creationId xmlns="" xmlns:a16="http://schemas.microsoft.com/office/drawing/2014/main" id="{8A87C213-A62D-F8B2-133B-6BA2E137C5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16" y="761312"/>
            <a:ext cx="574089" cy="52322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1F42FA6A-622F-8A8F-7342-AC9D56C84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8903" y="6382084"/>
            <a:ext cx="2159922" cy="474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60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5909" y="2359747"/>
            <a:ext cx="109727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C00000"/>
                </a:solidFill>
              </a:rPr>
              <a:t> O </a:t>
            </a:r>
            <a:r>
              <a:rPr lang="pt-BR" sz="2000" dirty="0" smtClean="0">
                <a:solidFill>
                  <a:srgbClr val="C00000"/>
                </a:solidFill>
              </a:rPr>
              <a:t>desenvolvimento de uma iniciativa de memória administrativa </a:t>
            </a:r>
            <a:r>
              <a:rPr lang="pt-BR" sz="2000" b="1" dirty="0" smtClean="0">
                <a:solidFill>
                  <a:srgbClr val="C00000"/>
                </a:solidFill>
              </a:rPr>
              <a:t>deve partir de algum desejo de memória</a:t>
            </a:r>
            <a:r>
              <a:rPr lang="pt-BR" sz="2000" dirty="0" smtClean="0">
                <a:solidFill>
                  <a:srgbClr val="C00000"/>
                </a:solidFill>
              </a:rPr>
              <a:t>, que pode ser de recuperar a </a:t>
            </a:r>
            <a:r>
              <a:rPr lang="pt-BR" sz="2000" b="1" dirty="0" smtClean="0">
                <a:solidFill>
                  <a:srgbClr val="C00000"/>
                </a:solidFill>
              </a:rPr>
              <a:t>trajetória geral do órgão/escritório/unidade ou de um setor, projeto ou mesmo um tema específico. </a:t>
            </a:r>
            <a:endParaRPr lang="pt-BR" sz="2000" b="1" dirty="0" smtClean="0">
              <a:solidFill>
                <a:srgbClr val="C00000"/>
              </a:solidFill>
            </a:endParaRPr>
          </a:p>
          <a:p>
            <a:pPr>
              <a:buClr>
                <a:schemeClr val="accent6"/>
              </a:buClr>
              <a:buFontTx/>
              <a:buChar char="-"/>
            </a:pPr>
            <a:endParaRPr lang="pt-BR" sz="2000" b="1" dirty="0" smtClean="0">
              <a:solidFill>
                <a:srgbClr val="C00000"/>
              </a:solidFill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</a:rPr>
              <a:t>A </a:t>
            </a:r>
            <a:r>
              <a:rPr lang="pt-BR" sz="2000" b="1" dirty="0" smtClean="0">
                <a:solidFill>
                  <a:srgbClr val="C00000"/>
                </a:solidFill>
              </a:rPr>
              <a:t>escolha de foco, recorte cronológico e sobre o quão aprofundado será o verbete </a:t>
            </a:r>
            <a:r>
              <a:rPr lang="pt-BR" sz="2000" dirty="0" smtClean="0">
                <a:solidFill>
                  <a:srgbClr val="C00000"/>
                </a:solidFill>
              </a:rPr>
              <a:t>a ser criado e vinculado à base Memória Administrativa da </a:t>
            </a:r>
            <a:r>
              <a:rPr lang="pt-BR" sz="2000" dirty="0" err="1" smtClean="0">
                <a:solidFill>
                  <a:srgbClr val="C00000"/>
                </a:solidFill>
              </a:rPr>
              <a:t>Fiocruz</a:t>
            </a:r>
            <a:r>
              <a:rPr lang="pt-BR" sz="2000" dirty="0" smtClean="0">
                <a:solidFill>
                  <a:srgbClr val="C00000"/>
                </a:solidFill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</a:rPr>
              <a:t>depende das particularidades, possibilidades e interesses do órgão/escritório/unidade</a:t>
            </a:r>
            <a:r>
              <a:rPr lang="pt-BR" sz="2000" dirty="0" smtClean="0">
                <a:solidFill>
                  <a:srgbClr val="C00000"/>
                </a:solidFill>
              </a:rPr>
              <a:t>, devendo se adequar aos recursos </a:t>
            </a:r>
            <a:r>
              <a:rPr lang="pt-BR" sz="2000" dirty="0" smtClean="0">
                <a:solidFill>
                  <a:srgbClr val="C00000"/>
                </a:solidFill>
              </a:rPr>
              <a:t>disponíveis.</a:t>
            </a:r>
          </a:p>
          <a:p>
            <a:pPr>
              <a:buClr>
                <a:schemeClr val="accent6"/>
              </a:buClr>
              <a:buFontTx/>
              <a:buChar char="-"/>
            </a:pPr>
            <a:endParaRPr lang="pt-BR" sz="2000" dirty="0" smtClean="0">
              <a:solidFill>
                <a:srgbClr val="C00000"/>
              </a:solidFill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C00000"/>
                </a:solidFill>
              </a:rPr>
              <a:t>Com </a:t>
            </a:r>
            <a:r>
              <a:rPr lang="pt-BR" sz="2000" dirty="0" smtClean="0">
                <a:solidFill>
                  <a:srgbClr val="C00000"/>
                </a:solidFill>
              </a:rPr>
              <a:t>a definição de quais desejos de memória mobilizam a Unidade a desenvolver um projeto de memória administrativa, sugere-se a </a:t>
            </a:r>
            <a:r>
              <a:rPr lang="pt-BR" sz="2000" b="1" dirty="0" smtClean="0">
                <a:solidFill>
                  <a:srgbClr val="C00000"/>
                </a:solidFill>
              </a:rPr>
              <a:t>formação de uma equipe</a:t>
            </a:r>
            <a:r>
              <a:rPr lang="pt-BR" sz="2000" dirty="0" smtClean="0">
                <a:solidFill>
                  <a:srgbClr val="C00000"/>
                </a:solidFill>
              </a:rPr>
              <a:t> que possa desenvolver a pesquisa documental, realizar entrevistas, alimentar os verbetes e </a:t>
            </a:r>
            <a:r>
              <a:rPr lang="pt-BR" sz="2000" b="1" dirty="0" smtClean="0">
                <a:solidFill>
                  <a:srgbClr val="C00000"/>
                </a:solidFill>
              </a:rPr>
              <a:t>promover ações de divulgação alinhadas à política de memória institucional da </a:t>
            </a:r>
            <a:r>
              <a:rPr lang="pt-BR" sz="2000" b="1" dirty="0" err="1" smtClean="0">
                <a:solidFill>
                  <a:srgbClr val="C00000"/>
                </a:solidFill>
              </a:rPr>
              <a:t>Fiocruz</a:t>
            </a:r>
            <a:r>
              <a:rPr lang="pt-BR" sz="2000" b="1" dirty="0" smtClean="0">
                <a:solidFill>
                  <a:srgbClr val="C00000"/>
                </a:solidFill>
              </a:rPr>
              <a:t>, bem como às diretrizes das assessorias de comunicação</a:t>
            </a:r>
            <a:r>
              <a:rPr lang="pt-BR" sz="2000" dirty="0" smtClean="0">
                <a:solidFill>
                  <a:srgbClr val="C00000"/>
                </a:solidFill>
              </a:rPr>
              <a:t> do respectivo órgão/escritório/unidade. </a:t>
            </a:r>
            <a:endParaRPr lang="pt-BR" sz="2000" dirty="0">
              <a:solidFill>
                <a:srgbClr val="C00000"/>
              </a:solidFill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1264813" y="743300"/>
            <a:ext cx="10131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3"/>
                </a:solidFill>
              </a:rPr>
              <a:t>Memória Administrativa da </a:t>
            </a:r>
            <a:r>
              <a:rPr lang="pt-BR" sz="2800" b="1" dirty="0" err="1" smtClean="0">
                <a:solidFill>
                  <a:schemeClr val="accent3"/>
                </a:solidFill>
              </a:rPr>
              <a:t>Fiocruz</a:t>
            </a:r>
            <a:r>
              <a:rPr lang="pt-BR" sz="2800" b="1" dirty="0" smtClean="0">
                <a:solidFill>
                  <a:schemeClr val="accent3"/>
                </a:solidFill>
              </a:rPr>
              <a:t> – Diretrizes</a:t>
            </a:r>
            <a:endParaRPr lang="pt-BR" sz="2800" b="1" dirty="0">
              <a:solidFill>
                <a:schemeClr val="accent3"/>
              </a:solidFill>
            </a:endParaRPr>
          </a:p>
        </p:txBody>
      </p:sp>
      <p:pic>
        <p:nvPicPr>
          <p:cNvPr id="5" name="Imagem 4" descr="Forma&#10;&#10;Descrição gerada automaticamente">
            <a:extLst>
              <a:ext uri="{FF2B5EF4-FFF2-40B4-BE49-F238E27FC236}">
                <a16:creationId xmlns="" xmlns:a16="http://schemas.microsoft.com/office/drawing/2014/main" id="{8A87C213-A62D-F8B2-133B-6BA2E137C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16" y="761312"/>
            <a:ext cx="574089" cy="52322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F42FA6A-622F-8A8F-7342-AC9D56C84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903" y="6382084"/>
            <a:ext cx="2159922" cy="47412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35626" y="1769806"/>
            <a:ext cx="536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sz="2400" b="1" dirty="0" smtClean="0">
                <a:solidFill>
                  <a:srgbClr val="C00000"/>
                </a:solidFill>
              </a:rPr>
              <a:t>Diretrizes</a:t>
            </a:r>
            <a:endParaRPr lang="pt-B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3174" y="2555259"/>
            <a:ext cx="10987549" cy="3389614"/>
          </a:xfrm>
          <a:prstGeom prst="rect">
            <a:avLst/>
          </a:prstGeom>
          <a:noFill/>
        </p:spPr>
        <p:txBody>
          <a:bodyPr wrap="square" lIns="159481" tIns="79740" rIns="159481" bIns="79740" rtlCol="0">
            <a:spAutoFit/>
          </a:bodyPr>
          <a:lstStyle/>
          <a:p>
            <a:pPr marL="228600" indent="-228600">
              <a:lnSpc>
                <a:spcPct val="7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</a:rPr>
              <a:t>Pesquisa </a:t>
            </a:r>
            <a:r>
              <a:rPr lang="pt-BR" sz="2000" b="1" dirty="0">
                <a:solidFill>
                  <a:srgbClr val="C00000"/>
                </a:solidFill>
              </a:rPr>
              <a:t>em documentos arquivísticos - </a:t>
            </a:r>
            <a:r>
              <a:rPr lang="pt-BR" sz="2000" dirty="0">
                <a:solidFill>
                  <a:srgbClr val="C00000"/>
                </a:solidFill>
              </a:rPr>
              <a:t>fonte prioritária para criação dos </a:t>
            </a:r>
            <a:r>
              <a:rPr lang="pt-BR" sz="2000" dirty="0" smtClean="0">
                <a:solidFill>
                  <a:srgbClr val="C00000"/>
                </a:solidFill>
              </a:rPr>
              <a:t>verbetes, sistematizar </a:t>
            </a:r>
            <a:r>
              <a:rPr lang="pt-BR" sz="2000" dirty="0">
                <a:solidFill>
                  <a:srgbClr val="C00000"/>
                </a:solidFill>
              </a:rPr>
              <a:t>fontes de </a:t>
            </a:r>
            <a:r>
              <a:rPr lang="pt-BR" sz="2000" dirty="0" smtClean="0">
                <a:solidFill>
                  <a:srgbClr val="C00000"/>
                </a:solidFill>
              </a:rPr>
              <a:t>informação – </a:t>
            </a:r>
            <a:r>
              <a:rPr lang="pt-BR" sz="2000" u="sng" dirty="0" smtClean="0">
                <a:solidFill>
                  <a:srgbClr val="C00000"/>
                </a:solidFill>
              </a:rPr>
              <a:t>permanente</a:t>
            </a:r>
            <a:r>
              <a:rPr lang="pt-BR" sz="2000" dirty="0" smtClean="0">
                <a:solidFill>
                  <a:srgbClr val="C00000"/>
                </a:solidFill>
              </a:rPr>
              <a:t>, intermediário, </a:t>
            </a:r>
            <a:r>
              <a:rPr lang="pt-BR" sz="2000" dirty="0" smtClean="0">
                <a:solidFill>
                  <a:srgbClr val="C00000"/>
                </a:solidFill>
              </a:rPr>
              <a:t>corrente;</a:t>
            </a:r>
            <a:endParaRPr lang="pt-BR" sz="2000" dirty="0">
              <a:solidFill>
                <a:srgbClr val="C00000"/>
              </a:solidFill>
            </a:endParaRP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</a:rPr>
              <a:t>Dimensão </a:t>
            </a:r>
            <a:r>
              <a:rPr lang="pt-BR" sz="2000" b="1" dirty="0">
                <a:solidFill>
                  <a:srgbClr val="C00000"/>
                </a:solidFill>
              </a:rPr>
              <a:t>da memória</a:t>
            </a:r>
            <a:r>
              <a:rPr lang="pt-BR" sz="2000" dirty="0">
                <a:solidFill>
                  <a:srgbClr val="C00000"/>
                </a:solidFill>
              </a:rPr>
              <a:t>, </a:t>
            </a:r>
            <a:r>
              <a:rPr lang="pt-BR" sz="2000" b="1" dirty="0">
                <a:solidFill>
                  <a:srgbClr val="C00000"/>
                </a:solidFill>
              </a:rPr>
              <a:t>depoimentos</a:t>
            </a:r>
            <a:r>
              <a:rPr lang="pt-BR" sz="2000" dirty="0">
                <a:solidFill>
                  <a:srgbClr val="C00000"/>
                </a:solidFill>
              </a:rPr>
              <a:t> - visibilidade e legitimidade a vivências, percepções e interpretações que contextualizem as transformações institucionais, enriquecendo acervo sobre trajetória institucional. Ocasiões para narrar, momentos em que significados são dados à experiência - conformação de identidade </a:t>
            </a:r>
            <a:r>
              <a:rPr lang="pt-BR" sz="2000" dirty="0" smtClean="0">
                <a:solidFill>
                  <a:srgbClr val="C00000"/>
                </a:solidFill>
              </a:rPr>
              <a:t>institucional</a:t>
            </a:r>
            <a:r>
              <a:rPr lang="pt-BR" sz="2000" dirty="0" smtClean="0">
                <a:solidFill>
                  <a:srgbClr val="C00000"/>
                </a:solidFill>
              </a:rPr>
              <a:t>. Importância </a:t>
            </a:r>
            <a:r>
              <a:rPr lang="pt-BR" sz="2000" dirty="0" smtClean="0">
                <a:solidFill>
                  <a:srgbClr val="C00000"/>
                </a:solidFill>
              </a:rPr>
              <a:t>registro, transcrição, recolhimento ao Arquivo Permanente </a:t>
            </a:r>
            <a:r>
              <a:rPr lang="pt-BR" sz="2000" dirty="0" err="1" smtClean="0">
                <a:solidFill>
                  <a:srgbClr val="C00000"/>
                </a:solidFill>
              </a:rPr>
              <a:t>Fiocruz</a:t>
            </a:r>
            <a:r>
              <a:rPr lang="pt-BR" sz="2000" dirty="0" smtClean="0">
                <a:solidFill>
                  <a:srgbClr val="C00000"/>
                </a:solidFill>
              </a:rPr>
              <a:t> e inclusão na </a:t>
            </a:r>
            <a:r>
              <a:rPr lang="pt-BR" sz="2000" dirty="0" smtClean="0">
                <a:solidFill>
                  <a:srgbClr val="C00000"/>
                </a:solidFill>
              </a:rPr>
              <a:t>base.</a:t>
            </a:r>
            <a:endParaRPr lang="pt-BR" sz="2000" b="1" dirty="0" smtClean="0">
              <a:solidFill>
                <a:srgbClr val="C00000"/>
              </a:solidFill>
            </a:endParaRP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</a:rPr>
              <a:t>Outras </a:t>
            </a:r>
            <a:r>
              <a:rPr lang="pt-BR" sz="2000" b="1" dirty="0">
                <a:solidFill>
                  <a:srgbClr val="C00000"/>
                </a:solidFill>
              </a:rPr>
              <a:t>fontes de informação </a:t>
            </a:r>
            <a:r>
              <a:rPr lang="pt-BR" sz="2000" dirty="0">
                <a:solidFill>
                  <a:srgbClr val="C00000"/>
                </a:solidFill>
              </a:rPr>
              <a:t>(site portarias, repositório institucional, SEI, publicações e reportagens da Fiocruz + publicações em diário oficial, </a:t>
            </a:r>
            <a:r>
              <a:rPr lang="pt-BR" sz="2000" dirty="0" err="1">
                <a:solidFill>
                  <a:srgbClr val="C00000"/>
                </a:solidFill>
              </a:rPr>
              <a:t>Sian</a:t>
            </a:r>
            <a:r>
              <a:rPr lang="pt-BR" sz="2000" dirty="0">
                <a:solidFill>
                  <a:srgbClr val="C00000"/>
                </a:solidFill>
              </a:rPr>
              <a:t> (Arquivo Nacional/projeto MAPA), coleção leis do brasil, trabalhos acadêmicos, reportagens</a:t>
            </a:r>
            <a:r>
              <a:rPr lang="pt-BR" sz="2000" dirty="0" smtClean="0">
                <a:solidFill>
                  <a:srgbClr val="C00000"/>
                </a:solidFill>
              </a:rPr>
              <a:t>);</a:t>
            </a:r>
            <a:endParaRPr lang="pt-BR" sz="2000" dirty="0">
              <a:solidFill>
                <a:srgbClr val="C00000"/>
              </a:solidFill>
            </a:endParaRP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</a:rPr>
              <a:t>Históricos</a:t>
            </a:r>
            <a:r>
              <a:rPr lang="pt-BR" sz="2000" b="1" dirty="0">
                <a:solidFill>
                  <a:srgbClr val="C00000"/>
                </a:solidFill>
              </a:rPr>
              <a:t>, linhas do tempo e novos registros de memória no tempo </a:t>
            </a:r>
            <a:r>
              <a:rPr lang="pt-BR" sz="2000" b="1" dirty="0" smtClean="0">
                <a:solidFill>
                  <a:srgbClr val="C00000"/>
                </a:solidFill>
              </a:rPr>
              <a:t>presente</a:t>
            </a:r>
            <a:r>
              <a:rPr lang="pt-BR" sz="2000" dirty="0" smtClean="0">
                <a:solidFill>
                  <a:srgbClr val="C00000"/>
                </a:solidFill>
              </a:rPr>
              <a:t>, </a:t>
            </a:r>
            <a:r>
              <a:rPr lang="pt-BR" sz="2000" dirty="0">
                <a:solidFill>
                  <a:srgbClr val="C00000"/>
                </a:solidFill>
              </a:rPr>
              <a:t>evidenciando importância adequada gestão de documentos em fase corrente;</a:t>
            </a:r>
            <a:r>
              <a:rPr lang="pt-BR" sz="2400" dirty="0">
                <a:solidFill>
                  <a:srgbClr val="C00000"/>
                </a:solidFill>
              </a:rPr>
              <a:t/>
            </a:r>
            <a:br>
              <a:rPr lang="pt-BR" sz="2400" dirty="0">
                <a:solidFill>
                  <a:srgbClr val="C00000"/>
                </a:solidFill>
              </a:rPr>
            </a:br>
            <a:endParaRPr lang="pt-BR" sz="2400" dirty="0">
              <a:solidFill>
                <a:srgbClr val="C0000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F42FA6A-622F-8A8F-7342-AC9D56C84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903" y="6382084"/>
            <a:ext cx="2159922" cy="474129"/>
          </a:xfrm>
          <a:prstGeom prst="rect">
            <a:avLst/>
          </a:prstGeom>
        </p:spPr>
      </p:pic>
      <p:sp>
        <p:nvSpPr>
          <p:cNvPr id="9" name="Rectangle 1"/>
          <p:cNvSpPr/>
          <p:nvPr/>
        </p:nvSpPr>
        <p:spPr>
          <a:xfrm>
            <a:off x="975681" y="702319"/>
            <a:ext cx="10131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3"/>
                </a:solidFill>
              </a:rPr>
              <a:t>Memória </a:t>
            </a:r>
            <a:r>
              <a:rPr lang="pt-BR" sz="2800" b="1" dirty="0">
                <a:solidFill>
                  <a:schemeClr val="accent3"/>
                </a:solidFill>
              </a:rPr>
              <a:t>Administrativa da </a:t>
            </a:r>
            <a:r>
              <a:rPr lang="pt-BR" sz="2800" b="1" dirty="0" err="1" smtClean="0">
                <a:solidFill>
                  <a:schemeClr val="accent3"/>
                </a:solidFill>
              </a:rPr>
              <a:t>Fiocruz</a:t>
            </a:r>
            <a:r>
              <a:rPr lang="pt-BR" sz="2800" b="1" dirty="0" smtClean="0">
                <a:solidFill>
                  <a:schemeClr val="accent3"/>
                </a:solidFill>
              </a:rPr>
              <a:t> - Fontes</a:t>
            </a:r>
            <a:endParaRPr lang="pt-BR" sz="2800" b="1" dirty="0">
              <a:solidFill>
                <a:schemeClr val="accent3"/>
              </a:solidFill>
            </a:endParaRPr>
          </a:p>
        </p:txBody>
      </p:sp>
      <p:pic>
        <p:nvPicPr>
          <p:cNvPr id="10" name="Imagem 9" descr="Forma&#10;&#10;Descrição gerada automaticamente">
            <a:extLst>
              <a:ext uri="{FF2B5EF4-FFF2-40B4-BE49-F238E27FC236}">
                <a16:creationId xmlns="" xmlns:a16="http://schemas.microsoft.com/office/drawing/2014/main" id="{8A87C213-A62D-F8B2-133B-6BA2E137C5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78" y="746564"/>
            <a:ext cx="574089" cy="52322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135626" y="1769806"/>
            <a:ext cx="536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sz="2400" b="1" dirty="0" smtClean="0">
                <a:solidFill>
                  <a:srgbClr val="C00000"/>
                </a:solidFill>
              </a:rPr>
              <a:t>Diretrizes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04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2653</TotalTime>
  <Words>1205</Words>
  <Application>Microsoft Office PowerPoint</Application>
  <PresentationFormat>Personalizar</PresentationFormat>
  <Paragraphs>117</Paragraphs>
  <Slides>17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Orgânico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Sabrina Figueiredo Lopes</dc:creator>
  <cp:lastModifiedBy>Adriano Castro</cp:lastModifiedBy>
  <cp:revision>186</cp:revision>
  <dcterms:created xsi:type="dcterms:W3CDTF">2021-06-07T14:56:03Z</dcterms:created>
  <dcterms:modified xsi:type="dcterms:W3CDTF">2024-08-05T11:13:37Z</dcterms:modified>
</cp:coreProperties>
</file>